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CC00"/>
    <a:srgbClr val="33CC33"/>
    <a:srgbClr val="AE349F"/>
    <a:srgbClr val="439757"/>
    <a:srgbClr val="291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0E34EB-391D-4A11-A42B-E8F3844D5B75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452BF7C-D138-4F09-AC06-5C97A79525F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90886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291D83"/>
                </a:solidFill>
                <a:effectLst/>
                <a:latin typeface="Georgia" panose="02040502050405020303" pitchFamily="18" charset="0"/>
              </a:rPr>
              <a:t>Конструирование и лепка в подготовительной группе № 11</a:t>
            </a:r>
            <a:endParaRPr lang="ru-RU" sz="2800" b="1" dirty="0">
              <a:solidFill>
                <a:srgbClr val="291D83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714840"/>
          </a:xfrm>
        </p:spPr>
        <p:txBody>
          <a:bodyPr>
            <a:normAutofit/>
          </a:bodyPr>
          <a:lstStyle/>
          <a:p>
            <a:pPr algn="r"/>
            <a:r>
              <a:rPr lang="ru-RU" sz="18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Отчёт воспитателя Мальцевой А. Л.</a:t>
            </a:r>
          </a:p>
          <a:p>
            <a:pPr algn="r"/>
            <a:r>
              <a:rPr lang="ru-RU" sz="1800" b="1" dirty="0">
                <a:solidFill>
                  <a:srgbClr val="C00000"/>
                </a:solidFill>
                <a:latin typeface="Georgia" panose="02040502050405020303" pitchFamily="18" charset="0"/>
              </a:rPr>
              <a:t>з</a:t>
            </a:r>
            <a:r>
              <a:rPr lang="ru-RU" sz="18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а 2023-2024 учебный год</a:t>
            </a:r>
            <a:endParaRPr lang="ru-RU" sz="18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https://782329.selcdn.ru/leonardo/uploadsForSiteId/200127/texteditor/9f37c1c2-f729-4dbf-8f73-1a537cfaa5c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852936"/>
            <a:ext cx="6228433" cy="286006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706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Лепка «Петушок с семьёй»</a:t>
            </a:r>
            <a:endParaRPr lang="ru-RU" sz="2800" b="1" i="1" dirty="0"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026" name="Picture 2" descr="C:\Users\Игорь\Desktop\20231027_0944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97" r="1515"/>
          <a:stretch/>
        </p:blipFill>
        <p:spPr bwMode="auto">
          <a:xfrm>
            <a:off x="1403648" y="1200945"/>
            <a:ext cx="2971444" cy="2960947"/>
          </a:xfrm>
          <a:prstGeom prst="rect">
            <a:avLst/>
          </a:prstGeom>
          <a:noFill/>
          <a:ln w="38100">
            <a:solidFill>
              <a:srgbClr val="FF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горь\Desktop\20231027_0943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2" r="1098" b="32966"/>
          <a:stretch/>
        </p:blipFill>
        <p:spPr bwMode="auto">
          <a:xfrm>
            <a:off x="2854129" y="4337719"/>
            <a:ext cx="4235606" cy="2371033"/>
          </a:xfrm>
          <a:prstGeom prst="rect">
            <a:avLst/>
          </a:prstGeom>
          <a:noFill/>
          <a:ln w="38100">
            <a:solidFill>
              <a:srgbClr val="00CC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Игорь\Desktop\20231027_0947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218946"/>
            <a:ext cx="2193708" cy="2924944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775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Конструирование 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«Лодочка» </a:t>
            </a:r>
            <a:r>
              <a:rPr lang="ru-RU" sz="2400" b="1" i="1" dirty="0" smtClean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(оригами)</a:t>
            </a:r>
            <a:endParaRPr lang="ru-RU" sz="2400" b="1" i="1" dirty="0">
              <a:solidFill>
                <a:srgbClr val="0070C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026" name="Picture 2" descr="C:\Users\Игорь\Desktop\20231108_161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248472" cy="4248472"/>
          </a:xfrm>
          <a:prstGeom prst="rect">
            <a:avLst/>
          </a:prstGeom>
          <a:noFill/>
          <a:ln w="38100">
            <a:solidFill>
              <a:srgbClr val="33CC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горь\Desktop\20231108_1611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3627394" cy="4836525"/>
          </a:xfrm>
          <a:prstGeom prst="rect">
            <a:avLst/>
          </a:prstGeom>
          <a:noFill/>
          <a:ln w="38100">
            <a:solidFill>
              <a:srgbClr val="FF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262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effectLst/>
                <a:latin typeface="Georgia" panose="02040502050405020303" pitchFamily="18" charset="0"/>
              </a:rPr>
              <a:t>Лепка</a:t>
            </a:r>
            <a:r>
              <a:rPr lang="ru-RU" sz="2800" b="1" i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«Прилетели снегири»</a:t>
            </a:r>
            <a:endParaRPr lang="ru-RU" sz="2800" b="1" i="1" dirty="0"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026" name="Picture 2" descr="C:\Users\Игорь\Desktop\20231110_0929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96288"/>
            <a:ext cx="4814420" cy="3610815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горь\Desktop\20231110_0926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060" y="3223490"/>
            <a:ext cx="2509858" cy="3346477"/>
          </a:xfrm>
          <a:prstGeom prst="rect">
            <a:avLst/>
          </a:prstGeom>
          <a:noFill/>
          <a:ln w="38100">
            <a:solidFill>
              <a:srgbClr val="FF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468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Лепка «Звери в зоопарке»</a:t>
            </a:r>
            <a:endParaRPr lang="ru-RU" sz="2800" b="1" dirty="0"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026" name="Picture 2" descr="C:\Users\Игорь\Desktop\20240112_0942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2985796" cy="3981061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горь\Desktop\20240112_0943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544" y="1628800"/>
            <a:ext cx="2949792" cy="3933056"/>
          </a:xfrm>
          <a:prstGeom prst="rect">
            <a:avLst/>
          </a:prstGeom>
          <a:noFill/>
          <a:ln w="38100">
            <a:solidFill>
              <a:srgbClr val="FF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538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Аппликация «По замыслу»</a:t>
            </a:r>
            <a:endParaRPr lang="ru-RU" sz="28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C:\Users\Игорь\Desktop\20240119_0936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" t="3563" r="6239" b="7991"/>
          <a:stretch/>
        </p:blipFill>
        <p:spPr bwMode="auto">
          <a:xfrm>
            <a:off x="1331640" y="1704038"/>
            <a:ext cx="4178190" cy="3080219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горь\Desktop\20240119_0916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07329" y="3521695"/>
            <a:ext cx="3366834" cy="2525125"/>
          </a:xfrm>
          <a:prstGeom prst="rect">
            <a:avLst/>
          </a:prstGeom>
          <a:noFill/>
          <a:ln w="38100">
            <a:solidFill>
              <a:srgbClr val="00CC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868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Лепка «Лыжник»</a:t>
            </a:r>
            <a:endParaRPr lang="ru-RU" sz="2800" b="1" dirty="0"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026" name="Picture 2" descr="C:\Users\Игорь\Desktop\20240126_0953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52736"/>
            <a:ext cx="561662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267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effectLst/>
                <a:latin typeface="Georgia" panose="02040502050405020303" pitchFamily="18" charset="0"/>
              </a:rPr>
              <a:t/>
            </a:r>
            <a:br>
              <a:rPr lang="ru-RU" sz="2800" b="1" dirty="0" smtClean="0">
                <a:effectLst/>
                <a:latin typeface="Georgia" panose="02040502050405020303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Конструирование </a:t>
            </a:r>
            <a:br>
              <a:rPr lang="ru-RU" sz="2800" b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« Наш любимый детский сад»</a:t>
            </a:r>
            <a:endParaRPr lang="ru-RU" sz="2800" b="1" dirty="0"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026" name="Picture 2" descr="C:\Users\Игорь\Desktop\20240131_1553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2776"/>
            <a:ext cx="3651870" cy="4869160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678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Лепка по сказке: «Конёк-горбунок»</a:t>
            </a:r>
            <a:endParaRPr lang="ru-RU" sz="2400" b="1" i="1" dirty="0">
              <a:solidFill>
                <a:srgbClr val="0070C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026" name="Picture 2" descr="C:\Users\Игорь\Desktop\20240209_0928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3840427" cy="288032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горь\Desktop\20240209_0927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25587"/>
            <a:ext cx="3899925" cy="2924944"/>
          </a:xfrm>
          <a:prstGeom prst="rect">
            <a:avLst/>
          </a:prstGeom>
          <a:noFill/>
          <a:ln w="38100">
            <a:solidFill>
              <a:srgbClr val="FF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729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76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Georgia" panose="02040502050405020303" pitchFamily="18" charset="0"/>
              </a:rPr>
              <a:t>Конструирование «Осенняя гирлянда»</a:t>
            </a:r>
            <a:endParaRPr lang="ru-RU" sz="2400" b="1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2050" name="Picture 2" descr="C:\Users\Игорь\Desktop\лепка констр\20230908_093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5552384" cy="4164288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750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Лепка «В магазин привезли фрукты»</a:t>
            </a:r>
            <a:endParaRPr lang="ru-RU" sz="2400" b="1" dirty="0">
              <a:solidFill>
                <a:srgbClr val="FF000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3074" name="Picture 2" descr="C:\Users\Игорь\Desktop\лепка констр\20230915_0951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28800"/>
            <a:ext cx="3705876" cy="494116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038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Конструирование из блоков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Дьенеша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«Детский сад будущего»</a:t>
            </a:r>
            <a:endParaRPr lang="ru-RU" sz="2400" b="1" dirty="0">
              <a:solidFill>
                <a:srgbClr val="0070C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4098" name="Picture 2" descr="C:\Users\Игорь\Desktop\лепка констр\20230927_1556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90821"/>
            <a:ext cx="2355726" cy="3140968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горь\Desktop\лепка констр\20230927_1559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01007"/>
            <a:ext cx="2383997" cy="3178663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Игорь\Desktop\лепка констр\20230927_1558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876" y="1820955"/>
            <a:ext cx="2452037" cy="3269383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924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439757"/>
                </a:solidFill>
                <a:effectLst/>
                <a:latin typeface="Georgia" panose="02040502050405020303" pitchFamily="18" charset="0"/>
              </a:rPr>
              <a:t>Лепка «Девочка играет в мяч»</a:t>
            </a:r>
            <a:endParaRPr lang="ru-RU" sz="2400" b="1" dirty="0">
              <a:solidFill>
                <a:srgbClr val="439757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5122" name="Picture 2" descr="C:\Users\Игорь\Desktop\лепка констр\20230929_0939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3435846" cy="4581128"/>
          </a:xfrm>
          <a:prstGeom prst="rect">
            <a:avLst/>
          </a:prstGeom>
          <a:solidFill>
            <a:srgbClr val="00CC00"/>
          </a:solidFill>
          <a:ln w="38100">
            <a:solidFill>
              <a:srgbClr val="33CC33"/>
            </a:solidFill>
          </a:ln>
        </p:spPr>
      </p:pic>
      <p:pic>
        <p:nvPicPr>
          <p:cNvPr id="5123" name="Picture 3" descr="C:\Users\Игорь\Desktop\лепка констр\20230929_0941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72816"/>
            <a:ext cx="3435846" cy="45811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rgbClr val="FF33CC"/>
            </a:solidFill>
          </a:ln>
        </p:spPr>
      </p:pic>
    </p:spTree>
    <p:extLst>
      <p:ext uri="{BB962C8B-B14F-4D97-AF65-F5344CB8AC3E}">
        <p14:creationId xmlns:p14="http://schemas.microsoft.com/office/powerpoint/2010/main" val="2831650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AE349F"/>
                </a:solidFill>
                <a:effectLst/>
                <a:latin typeface="Georgia" panose="02040502050405020303" pitchFamily="18" charset="0"/>
              </a:rPr>
              <a:t>Конструирование из палочек </a:t>
            </a:r>
            <a:r>
              <a:rPr lang="ru-RU" sz="2400" b="1" dirty="0" err="1" smtClean="0">
                <a:solidFill>
                  <a:srgbClr val="AE349F"/>
                </a:solidFill>
                <a:effectLst/>
                <a:latin typeface="Georgia" panose="02040502050405020303" pitchFamily="18" charset="0"/>
              </a:rPr>
              <a:t>Кюизинера</a:t>
            </a:r>
            <a:r>
              <a:rPr lang="ru-RU" sz="2400" b="1" dirty="0" smtClean="0">
                <a:solidFill>
                  <a:srgbClr val="AE349F"/>
                </a:solidFill>
                <a:effectLst/>
                <a:latin typeface="Georgia" panose="02040502050405020303" pitchFamily="18" charset="0"/>
              </a:rPr>
              <a:t> «По сказке Колобок»</a:t>
            </a:r>
            <a:endParaRPr lang="ru-RU" sz="2400" b="1" dirty="0">
              <a:solidFill>
                <a:srgbClr val="AE349F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6148" name="Picture 4" descr="C:\Users\Игорь\Desktop\лепка констр\20231011_1608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751005"/>
            <a:ext cx="2268037" cy="302404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Игорь\Desktop\лепка констр\20231011_1609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50718"/>
            <a:ext cx="2268252" cy="3024336"/>
          </a:xfrm>
          <a:prstGeom prst="rect">
            <a:avLst/>
          </a:prstGeom>
          <a:noFill/>
          <a:ln w="38100">
            <a:solidFill>
              <a:srgbClr val="00CC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горь\Desktop\лепка констр\20231011_1615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68" t="5231" r="3368"/>
          <a:stretch/>
        </p:blipFill>
        <p:spPr bwMode="auto">
          <a:xfrm>
            <a:off x="5220072" y="1477223"/>
            <a:ext cx="1949504" cy="246336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Игорь\Desktop\лепка констр\20231011_1615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3892" y="1570471"/>
            <a:ext cx="3035829" cy="2276872"/>
          </a:xfrm>
          <a:prstGeom prst="rect">
            <a:avLst/>
          </a:prstGeom>
          <a:noFill/>
          <a:ln w="38100">
            <a:solidFill>
              <a:srgbClr val="FF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948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Конструирование «Поздравительная открытка»</a:t>
            </a:r>
            <a:endParaRPr lang="ru-RU" sz="2400" b="1" dirty="0">
              <a:solidFill>
                <a:srgbClr val="0070C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7170" name="Picture 2" descr="C:\Users\Игорь\Desktop\лепка констр\20230929_1106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88840"/>
            <a:ext cx="5400600" cy="4050450"/>
          </a:xfrm>
          <a:prstGeom prst="rect">
            <a:avLst/>
          </a:prstGeom>
          <a:noFill/>
          <a:ln w="38100">
            <a:solidFill>
              <a:srgbClr val="FF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140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Конструирование  по схемам </a:t>
            </a:r>
            <a:br>
              <a:rPr lang="ru-RU" sz="2400" b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«Построй здание»</a:t>
            </a:r>
            <a:endParaRPr lang="ru-RU" sz="2400" b="1" dirty="0"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026" name="Picture 2" descr="C:\Users\Игорь\Desktop\20231018_1613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3787491" cy="378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горь\Desktop\20231018_1614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08920"/>
            <a:ext cx="3742892" cy="374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634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57</TotalTime>
  <Words>104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Конструирование и лепка в подготовительной группе № 11</vt:lpstr>
      <vt:lpstr>Презентация PowerPoint</vt:lpstr>
      <vt:lpstr>Конструирование «Осенняя гирлянда»</vt:lpstr>
      <vt:lpstr>Лепка «В магазин привезли фрукты»</vt:lpstr>
      <vt:lpstr>Конструирование из блоков Дьенеша «Детский сад будущего»</vt:lpstr>
      <vt:lpstr>Лепка «Девочка играет в мяч»</vt:lpstr>
      <vt:lpstr>Конструирование из палочек Кюизинера «По сказке Колобок»</vt:lpstr>
      <vt:lpstr>Конструирование «Поздравительная открытка»</vt:lpstr>
      <vt:lpstr>Конструирование  по схемам  «Построй здание»</vt:lpstr>
      <vt:lpstr>Лепка «Петушок с семьёй»</vt:lpstr>
      <vt:lpstr>Конструирование «Лодочка» (оригами)</vt:lpstr>
      <vt:lpstr>Лепка «Прилетели снегири»</vt:lpstr>
      <vt:lpstr>Лепка «Звери в зоопарке»</vt:lpstr>
      <vt:lpstr>Аппликация «По замыслу»</vt:lpstr>
      <vt:lpstr>Лепка «Лыжник»</vt:lpstr>
      <vt:lpstr> Конструирование  « Наш любимый детский сад»</vt:lpstr>
      <vt:lpstr>Лепка по сказке: «Конёк-горбунок»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Конструирование и лепка в подготовительной группе № 11</dc:title>
  <dc:creator>Игорь</dc:creator>
  <cp:lastModifiedBy>Игорь</cp:lastModifiedBy>
  <cp:revision>12</cp:revision>
  <dcterms:created xsi:type="dcterms:W3CDTF">2023-10-12T12:53:49Z</dcterms:created>
  <dcterms:modified xsi:type="dcterms:W3CDTF">2024-02-11T14:53:31Z</dcterms:modified>
</cp:coreProperties>
</file>