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CC00"/>
    <a:srgbClr val="33CC33"/>
    <a:srgbClr val="AE349F"/>
    <a:srgbClr val="439757"/>
    <a:srgbClr val="291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E34EB-391D-4A11-A42B-E8F3844D5B75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2BF7C-D138-4F09-AC06-5C97A79525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E34EB-391D-4A11-A42B-E8F3844D5B75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2BF7C-D138-4F09-AC06-5C97A7952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E34EB-391D-4A11-A42B-E8F3844D5B75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2BF7C-D138-4F09-AC06-5C97A7952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E34EB-391D-4A11-A42B-E8F3844D5B75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2BF7C-D138-4F09-AC06-5C97A7952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E34EB-391D-4A11-A42B-E8F3844D5B75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2BF7C-D138-4F09-AC06-5C97A79525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E34EB-391D-4A11-A42B-E8F3844D5B75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2BF7C-D138-4F09-AC06-5C97A7952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E34EB-391D-4A11-A42B-E8F3844D5B75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2BF7C-D138-4F09-AC06-5C97A7952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E34EB-391D-4A11-A42B-E8F3844D5B75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2BF7C-D138-4F09-AC06-5C97A7952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E34EB-391D-4A11-A42B-E8F3844D5B75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2BF7C-D138-4F09-AC06-5C97A79525F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E34EB-391D-4A11-A42B-E8F3844D5B75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2BF7C-D138-4F09-AC06-5C97A7952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E34EB-391D-4A11-A42B-E8F3844D5B75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2BF7C-D138-4F09-AC06-5C97A79525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0E34EB-391D-4A11-A42B-E8F3844D5B75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52BF7C-D138-4F09-AC06-5C97A79525F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088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291D83"/>
                </a:solidFill>
                <a:effectLst/>
                <a:latin typeface="Georgia" panose="02040502050405020303" pitchFamily="18" charset="0"/>
              </a:rPr>
              <a:t>Конструирование и лепка в подготовительной группе № 11</a:t>
            </a:r>
            <a:endParaRPr lang="ru-RU" sz="2800" b="1" dirty="0">
              <a:solidFill>
                <a:srgbClr val="291D8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71484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Отчёт воспитателя Мальцевой А. Л.</a:t>
            </a:r>
          </a:p>
          <a:p>
            <a:pPr algn="r"/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</a:rPr>
              <a:t>з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 2023-2024 учебный год</a:t>
            </a:r>
            <a:endParaRPr lang="ru-RU" sz="1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https://782329.selcdn.ru/leonardo/uploadsForSiteId/200127/texteditor/9f37c1c2-f729-4dbf-8f73-1a537cfaa5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6228433" cy="286006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70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Лепка «Петушок с семьёй»</a:t>
            </a:r>
            <a:endParaRPr lang="ru-RU" sz="2800" b="1" i="1" dirty="0"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Игорь\Desktop\20231027_0944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7" r="1515"/>
          <a:stretch/>
        </p:blipFill>
        <p:spPr bwMode="auto">
          <a:xfrm>
            <a:off x="1403648" y="1200945"/>
            <a:ext cx="2971444" cy="2960947"/>
          </a:xfrm>
          <a:prstGeom prst="rect">
            <a:avLst/>
          </a:prstGeom>
          <a:noFill/>
          <a:ln w="38100">
            <a:solidFill>
              <a:srgbClr val="FF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ь\Desktop\20231027_0943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2" r="1098" b="32966"/>
          <a:stretch/>
        </p:blipFill>
        <p:spPr bwMode="auto">
          <a:xfrm>
            <a:off x="2854129" y="4337719"/>
            <a:ext cx="4235606" cy="2371033"/>
          </a:xfrm>
          <a:prstGeom prst="rect">
            <a:avLst/>
          </a:prstGeom>
          <a:noFill/>
          <a:ln w="38100"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горь\Desktop\20231027_094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18946"/>
            <a:ext cx="2193708" cy="292494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7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Конструирование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«Лодочка» 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(оригами)</a:t>
            </a:r>
            <a:endParaRPr lang="ru-RU" sz="2400" b="1" i="1" dirty="0">
              <a:solidFill>
                <a:srgbClr val="0070C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Игорь\Desktop\20231108_161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248472" cy="4248472"/>
          </a:xfrm>
          <a:prstGeom prst="rect">
            <a:avLst/>
          </a:prstGeom>
          <a:noFill/>
          <a:ln w="381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ь\Desktop\20231108_161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627394" cy="4836525"/>
          </a:xfrm>
          <a:prstGeom prst="rect">
            <a:avLst/>
          </a:prstGeom>
          <a:noFill/>
          <a:ln w="38100">
            <a:solidFill>
              <a:srgbClr val="FF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26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Лепка</a:t>
            </a:r>
            <a:r>
              <a:rPr lang="ru-RU" sz="2800" b="1" i="1" dirty="0" smtClean="0">
                <a:effectLst/>
                <a:latin typeface="Georgia" panose="02040502050405020303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«Прилетели снегири»</a:t>
            </a:r>
            <a:endParaRPr lang="ru-RU" sz="2800" b="1" i="1" dirty="0"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Игорь\Desktop\20231110_092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96288"/>
            <a:ext cx="4814420" cy="361081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ь\Desktop\20231110_092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60" y="3223490"/>
            <a:ext cx="2509858" cy="3346477"/>
          </a:xfrm>
          <a:prstGeom prst="rect">
            <a:avLst/>
          </a:prstGeom>
          <a:noFill/>
          <a:ln w="38100">
            <a:solidFill>
              <a:srgbClr val="FF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6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Лепка «Звери в зоопарке»</a:t>
            </a:r>
            <a:endParaRPr lang="ru-RU" sz="2800" b="1" dirty="0"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Игорь\Desktop\20240112_094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2985796" cy="398106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ь\Desktop\20240112_094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544" y="1628800"/>
            <a:ext cx="2949792" cy="3933056"/>
          </a:xfrm>
          <a:prstGeom prst="rect">
            <a:avLst/>
          </a:prstGeom>
          <a:noFill/>
          <a:ln w="38100">
            <a:solidFill>
              <a:srgbClr val="FF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38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Аппликация «По замыслу»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Игорь\Desktop\20240119_0936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3563" r="6239" b="7991"/>
          <a:stretch/>
        </p:blipFill>
        <p:spPr bwMode="auto">
          <a:xfrm>
            <a:off x="1331640" y="1704038"/>
            <a:ext cx="4178190" cy="308021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ь\Desktop\20240119_0916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7329" y="3521695"/>
            <a:ext cx="3366834" cy="2525125"/>
          </a:xfrm>
          <a:prstGeom prst="rect">
            <a:avLst/>
          </a:prstGeom>
          <a:noFill/>
          <a:ln w="38100"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6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Лепка «Лыжник»</a:t>
            </a:r>
            <a:endParaRPr lang="ru-RU" sz="2800" b="1" dirty="0"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Игорь\Desktop\20240126_095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6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effectLst/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Конструирование 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« Наш любимый детский сад»</a:t>
            </a:r>
            <a:endParaRPr lang="ru-RU" sz="2800" b="1" dirty="0"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Игорь\Desktop\20240131_155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3651870" cy="486916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7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Лепка по сказке: «Конёк-горбунок»</a:t>
            </a:r>
            <a:endParaRPr lang="ru-RU" sz="2400" b="1" i="1" dirty="0">
              <a:solidFill>
                <a:srgbClr val="0070C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Игорь\Desktop\20240209_0928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840427" cy="28803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ь\Desktop\20240209_092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5587"/>
            <a:ext cx="3899925" cy="2924944"/>
          </a:xfrm>
          <a:prstGeom prst="rect">
            <a:avLst/>
          </a:prstGeom>
          <a:noFill/>
          <a:ln w="38100">
            <a:solidFill>
              <a:srgbClr val="FF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2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7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</a:rPr>
              <a:t>Конструирование «Осенняя гирлянда»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Игорь\Desktop\лепка констр\20230908_093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5552384" cy="416428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5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Лепка «В магазин привезли фрукты»</a:t>
            </a:r>
            <a:endParaRPr lang="ru-RU" sz="2400" b="1" dirty="0">
              <a:solidFill>
                <a:srgbClr val="FF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Игорь\Desktop\лепка констр\20230915_095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705876" cy="494116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3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Конструирование из блоков </a:t>
            </a:r>
            <a:r>
              <a:rPr lang="ru-RU" sz="2400" b="1" dirty="0" err="1" smtClean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Дьенеша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«Детский сад будущего»</a:t>
            </a:r>
            <a:endParaRPr lang="ru-RU" sz="2400" b="1" dirty="0">
              <a:solidFill>
                <a:srgbClr val="0070C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4098" name="Picture 2" descr="C:\Users\Игорь\Desktop\лепка констр\20230927_155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90821"/>
            <a:ext cx="2355726" cy="314096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горь\Desktop\лепка констр\20230927_155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7"/>
            <a:ext cx="2383997" cy="317866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горь\Desktop\лепка констр\20230927_1558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76" y="1820955"/>
            <a:ext cx="2452037" cy="326938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2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439757"/>
                </a:solidFill>
                <a:effectLst/>
                <a:latin typeface="Georgia" panose="02040502050405020303" pitchFamily="18" charset="0"/>
              </a:rPr>
              <a:t>Лепка «Девочка играет в мяч»</a:t>
            </a:r>
            <a:endParaRPr lang="ru-RU" sz="2400" b="1" dirty="0">
              <a:solidFill>
                <a:srgbClr val="439757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5122" name="Picture 2" descr="C:\Users\Игорь\Desktop\лепка констр\20230929_093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3435846" cy="4581128"/>
          </a:xfrm>
          <a:prstGeom prst="rect">
            <a:avLst/>
          </a:prstGeom>
          <a:solidFill>
            <a:srgbClr val="00CC00"/>
          </a:solidFill>
          <a:ln w="38100">
            <a:solidFill>
              <a:srgbClr val="33CC33"/>
            </a:solidFill>
          </a:ln>
        </p:spPr>
      </p:pic>
      <p:pic>
        <p:nvPicPr>
          <p:cNvPr id="5123" name="Picture 3" descr="C:\Users\Игорь\Desktop\лепка констр\20230929_094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435846" cy="4581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F33CC"/>
            </a:solidFill>
          </a:ln>
        </p:spPr>
      </p:pic>
    </p:spTree>
    <p:extLst>
      <p:ext uri="{BB962C8B-B14F-4D97-AF65-F5344CB8AC3E}">
        <p14:creationId xmlns:p14="http://schemas.microsoft.com/office/powerpoint/2010/main" val="283165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AE349F"/>
                </a:solidFill>
                <a:effectLst/>
                <a:latin typeface="Georgia" panose="02040502050405020303" pitchFamily="18" charset="0"/>
              </a:rPr>
              <a:t>Конструирование из палочек </a:t>
            </a:r>
            <a:r>
              <a:rPr lang="ru-RU" sz="2400" b="1" dirty="0" err="1" smtClean="0">
                <a:solidFill>
                  <a:srgbClr val="AE349F"/>
                </a:solidFill>
                <a:effectLst/>
                <a:latin typeface="Georgia" panose="02040502050405020303" pitchFamily="18" charset="0"/>
              </a:rPr>
              <a:t>Кюизинера</a:t>
            </a:r>
            <a:r>
              <a:rPr lang="ru-RU" sz="2400" b="1" dirty="0" smtClean="0">
                <a:solidFill>
                  <a:srgbClr val="AE349F"/>
                </a:solidFill>
                <a:effectLst/>
                <a:latin typeface="Georgia" panose="02040502050405020303" pitchFamily="18" charset="0"/>
              </a:rPr>
              <a:t> «По сказке Колобок»</a:t>
            </a:r>
            <a:endParaRPr lang="ru-RU" sz="2400" b="1" dirty="0">
              <a:solidFill>
                <a:srgbClr val="AE349F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6148" name="Picture 4" descr="C:\Users\Игорь\Desktop\лепка констр\20231011_160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51005"/>
            <a:ext cx="2268037" cy="302404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Игорь\Desktop\лепка констр\20231011_160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50718"/>
            <a:ext cx="2268252" cy="3024336"/>
          </a:xfrm>
          <a:prstGeom prst="rect">
            <a:avLst/>
          </a:prstGeom>
          <a:noFill/>
          <a:ln w="38100"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Игорь\Desktop\лепка констр\20231011_1615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8" t="5231" r="3368"/>
          <a:stretch/>
        </p:blipFill>
        <p:spPr bwMode="auto">
          <a:xfrm>
            <a:off x="5220072" y="1477223"/>
            <a:ext cx="1949504" cy="246336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Игорь\Desktop\лепка констр\20231011_1615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892" y="1570471"/>
            <a:ext cx="3035829" cy="2276872"/>
          </a:xfrm>
          <a:prstGeom prst="rect">
            <a:avLst/>
          </a:prstGeom>
          <a:noFill/>
          <a:ln w="38100">
            <a:solidFill>
              <a:srgbClr val="FF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4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Конструирование «Поздравительная открытка»</a:t>
            </a:r>
            <a:endParaRPr lang="ru-RU" sz="2400" b="1" dirty="0">
              <a:solidFill>
                <a:srgbClr val="0070C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7170" name="Picture 2" descr="C:\Users\Игорь\Desktop\лепка констр\20230929_110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400600" cy="4050450"/>
          </a:xfrm>
          <a:prstGeom prst="rect">
            <a:avLst/>
          </a:prstGeom>
          <a:noFill/>
          <a:ln w="38100">
            <a:solidFill>
              <a:srgbClr val="FF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4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Конструирование  по схемам 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«Построй здание»</a:t>
            </a:r>
            <a:endParaRPr lang="ru-RU" sz="2400" b="1" dirty="0"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Игорь\Desktop\20231018_161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787491" cy="37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ь\Desktop\20231018_161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742892" cy="374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3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</TotalTime>
  <Words>104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Конструирование и лепка в подготовительной группе № 11</vt:lpstr>
      <vt:lpstr>Презентация PowerPoint</vt:lpstr>
      <vt:lpstr>Конструирование «Осенняя гирлянда»</vt:lpstr>
      <vt:lpstr>Лепка «В магазин привезли фрукты»</vt:lpstr>
      <vt:lpstr>Конструирование из блоков Дьенеша «Детский сад будущего»</vt:lpstr>
      <vt:lpstr>Лепка «Девочка играет в мяч»</vt:lpstr>
      <vt:lpstr>Конструирование из палочек Кюизинера «По сказке Колобок»</vt:lpstr>
      <vt:lpstr>Конструирование «Поздравительная открытка»</vt:lpstr>
      <vt:lpstr>Конструирование  по схемам  «Построй здание»</vt:lpstr>
      <vt:lpstr>Лепка «Петушок с семьёй»</vt:lpstr>
      <vt:lpstr>Конструирование «Лодочка» (оригами)</vt:lpstr>
      <vt:lpstr>Лепка «Прилетели снегири»</vt:lpstr>
      <vt:lpstr>Лепка «Звери в зоопарке»</vt:lpstr>
      <vt:lpstr>Аппликация «По замыслу»</vt:lpstr>
      <vt:lpstr>Лепка «Лыжник»</vt:lpstr>
      <vt:lpstr> Конструирование  « Наш любимый детский сад»</vt:lpstr>
      <vt:lpstr>Лепка по сказке: «Конёк-горбунок»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и лепка в подготовительной группе № 11</dc:title>
  <dc:creator>Игорь</dc:creator>
  <cp:lastModifiedBy>Игорь</cp:lastModifiedBy>
  <cp:revision>12</cp:revision>
  <dcterms:created xsi:type="dcterms:W3CDTF">2023-10-12T12:53:49Z</dcterms:created>
  <dcterms:modified xsi:type="dcterms:W3CDTF">2024-02-11T14:53:31Z</dcterms:modified>
</cp:coreProperties>
</file>