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E926-0D3F-4A3B-A1A9-96C5C00B985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0507-37DC-469A-9495-299BA483E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5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E926-0D3F-4A3B-A1A9-96C5C00B985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0507-37DC-469A-9495-299BA483E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8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E926-0D3F-4A3B-A1A9-96C5C00B985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0507-37DC-469A-9495-299BA483E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E926-0D3F-4A3B-A1A9-96C5C00B985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0507-37DC-469A-9495-299BA483E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4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E926-0D3F-4A3B-A1A9-96C5C00B985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0507-37DC-469A-9495-299BA483E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77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E926-0D3F-4A3B-A1A9-96C5C00B985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0507-37DC-469A-9495-299BA483E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0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E926-0D3F-4A3B-A1A9-96C5C00B985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0507-37DC-469A-9495-299BA483E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7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E926-0D3F-4A3B-A1A9-96C5C00B985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0507-37DC-469A-9495-299BA483E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1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E926-0D3F-4A3B-A1A9-96C5C00B985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0507-37DC-469A-9495-299BA483E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62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E926-0D3F-4A3B-A1A9-96C5C00B985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0507-37DC-469A-9495-299BA483E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E926-0D3F-4A3B-A1A9-96C5C00B985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0507-37DC-469A-9495-299BA483E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53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FE926-0D3F-4A3B-A1A9-96C5C00B985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40507-37DC-469A-9495-299BA483E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0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Автомульти</a:t>
            </a:r>
            <a:endParaRPr lang="ru-RU" sz="60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По ПДД</a:t>
            </a:r>
            <a:endParaRPr lang="ru-RU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35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spb-podarok.ru/upload/shop_1/4/5/4/item_4549/shop_property_file_4549_80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658"/>
            <a:ext cx="7980040" cy="59850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00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gas-kvas.com/uploads/posts/2023-02/1676510058_gas-kvas-com-p-baron-myunkhgauzen-risunok-detskii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3264"/>
            <a:ext cx="7996413" cy="478601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678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vospitatel-sada.ru/kartinki/2021/06/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653363" cy="619268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957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27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dzeninfra.ru/get-zen_doc/2377661/pub_5ecaca0a1c6c0b05eff09de4_5ecacea05ba0aa528c7ef402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5" cy="6048672"/>
          </a:xfrm>
          <a:prstGeom prst="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77799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goldentattoo.biz.ua/wp-content/uploads/Kot-Leopold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www.karusel-tv.ru/f/uploads/monthly_01_2016/post-2-0-07317600-14533796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83" y="836712"/>
            <a:ext cx="8299869" cy="525658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6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6-20.userapi.com/impg/dNFfSHEkqZxpwWpUKrlaFzpZhVA3nvhVPX6Z-A/gSv4wcSHKBg.jpg?size=807x599&amp;quality=95&amp;sign=fb2cd8d034f6e01079d6c0996c9f6576&amp;c_uniq_tag=7zJZqVUbKNSMleNqJsdjgTr4qhwBUZIHdnk8HPGFHVo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686675" cy="570547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08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artinki.pibig.info/uploads/posts/2023-04/1681411104_kartinki-pibig-info-p-pochtalon-pechkin-iz-prostokvashino-kartin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488832" cy="5616624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55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.culture.ru/images/e1673752-36b5-5fd1-a357-fe34ff1fc20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79"/>
            <a:ext cx="7272808" cy="598373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96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rostim.com/wp-content/uploads/2021/03/image003-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512833" cy="563462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9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diafilmy.su/uploads/posts/2018-09/1537106049_votkak_0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s://diafilmy.su/uploads/posts/2018-09/1537106049_votkak_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79783" cy="5948313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74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geroickazok.ru/wp-content/uploads/2022/12/15130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14" y="188640"/>
            <a:ext cx="6354186" cy="654330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66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3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Автомульти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Автомульти</dc:title>
  <dc:creator>Игорь</dc:creator>
  <cp:lastModifiedBy>Игорь</cp:lastModifiedBy>
  <cp:revision>3</cp:revision>
  <dcterms:created xsi:type="dcterms:W3CDTF">2024-04-01T07:58:01Z</dcterms:created>
  <dcterms:modified xsi:type="dcterms:W3CDTF">2024-04-01T08:18:06Z</dcterms:modified>
</cp:coreProperties>
</file>