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64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9900-5BFA-4993-B65F-FC6C9FE65B83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934D853-7A40-4E4B-86FD-626E2B30D3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9900-5BFA-4993-B65F-FC6C9FE65B83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D853-7A40-4E4B-86FD-626E2B30D3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9900-5BFA-4993-B65F-FC6C9FE65B83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D853-7A40-4E4B-86FD-626E2B30D3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9900-5BFA-4993-B65F-FC6C9FE65B83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D853-7A40-4E4B-86FD-626E2B30D3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9900-5BFA-4993-B65F-FC6C9FE65B83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34D853-7A40-4E4B-86FD-626E2B30D32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9900-5BFA-4993-B65F-FC6C9FE65B83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D853-7A40-4E4B-86FD-626E2B30D3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9900-5BFA-4993-B65F-FC6C9FE65B83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D853-7A40-4E4B-86FD-626E2B30D3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9900-5BFA-4993-B65F-FC6C9FE65B83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D853-7A40-4E4B-86FD-626E2B30D3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9900-5BFA-4993-B65F-FC6C9FE65B83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D853-7A40-4E4B-86FD-626E2B30D3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9900-5BFA-4993-B65F-FC6C9FE65B83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D853-7A40-4E4B-86FD-626E2B30D3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9900-5BFA-4993-B65F-FC6C9FE65B83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934D853-7A40-4E4B-86FD-626E2B30D3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00B9900-5BFA-4993-B65F-FC6C9FE65B83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1934D853-7A40-4E4B-86FD-626E2B30D32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152128"/>
          </a:xfrm>
        </p:spPr>
        <p:txBody>
          <a:bodyPr/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</a:rPr>
              <a:t>Жостовские</a:t>
            </a:r>
            <a:r>
              <a:rPr lang="ru-RU" sz="3200" b="1" dirty="0" smtClean="0">
                <a:solidFill>
                  <a:srgbClr val="C00000"/>
                </a:solidFill>
              </a:rPr>
              <a:t> подносы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pPr algn="r"/>
            <a:endParaRPr lang="ru-RU" dirty="0" smtClean="0"/>
          </a:p>
          <a:p>
            <a:pPr algn="r"/>
            <a:r>
              <a:rPr lang="ru-RU" dirty="0" smtClean="0"/>
              <a:t>Занятие по изобразительной деятельности с детьми 7-го года жизни</a:t>
            </a:r>
          </a:p>
          <a:p>
            <a:pPr algn="r"/>
            <a:r>
              <a:rPr lang="ru-RU" dirty="0" smtClean="0"/>
              <a:t>Воспитатель: Мальцева А.Л.</a:t>
            </a:r>
          </a:p>
          <a:p>
            <a:pPr algn="ctr"/>
            <a:r>
              <a:rPr lang="ru-RU" dirty="0" smtClean="0"/>
              <a:t>ГО Краснотурьинск 2024</a:t>
            </a:r>
            <a:endParaRPr lang="ru-RU" dirty="0"/>
          </a:p>
        </p:txBody>
      </p:sp>
      <p:pic>
        <p:nvPicPr>
          <p:cNvPr id="1026" name="Picture 2" descr="https://triodesigngroup.ru/wp-content/uploads/d/6/0/d6093d235e0bc7dcde5176eff26a400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4752527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54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avik-msk.ru/wp-content/uploads/2019/07/zhesto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620000" cy="5715000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534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2.wp.com/b1.culture.ru/c/5190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87" y="620688"/>
            <a:ext cx="4529886" cy="302433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riamo.ru/files/image/00/59/67/gallery!p4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505" y="3861048"/>
            <a:ext cx="4539037" cy="2695839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397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7202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Этапы росписи </a:t>
            </a:r>
            <a:r>
              <a:rPr lang="ru-RU" sz="2000" dirty="0" err="1" smtClean="0"/>
              <a:t>жостовских</a:t>
            </a:r>
            <a:r>
              <a:rPr lang="ru-RU" sz="2000" dirty="0" smtClean="0"/>
              <a:t> подносов 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61" b="10866"/>
          <a:stretch/>
        </p:blipFill>
        <p:spPr bwMode="auto">
          <a:xfrm>
            <a:off x="384239" y="1772816"/>
            <a:ext cx="8280920" cy="3973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999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6" name="Picture 6" descr="https://static.insales-cdn.com/images/products/1/4003/233934755/5mQ6Teo8F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425" y="1805911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gagaru.club/uploads/posts/2023-05/1685477262_gagaru-club-p-zhostovskaya-rospis-risunok-instagram-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757" y="1697422"/>
            <a:ext cx="1777648" cy="169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static.insales-cdn.com/images/products/1/3362/249007394/4GTi6cz8a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19620"/>
            <a:ext cx="1823568" cy="211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narisyu.cdnbro.com/posts/610677-zhostovskaia-rospis-dlia-detei-poetapno-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58" y="3951798"/>
            <a:ext cx="2148421" cy="214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static.insales-cdn.com/images/products/1/1226/158336202/%D0%9B%D0%B8%D0%BB%D0%B8%D0%B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25668" y="4188875"/>
            <a:ext cx="2117692" cy="177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s://sun9-80.userapi.com/impg/B01hdAgEvJRyn_gQvDJ_0Em26Xx-fxXgZis7cQ/Iyjzatckjlk.jpg?size=732x674&amp;quality=96&amp;sign=512bff546a3531439bf84aef226b6e40&amp;c_uniq_tag=D1s_mWi_kBnQWOpUibDPHbo907t8DyrretU9N_DiCx4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777" y="4119620"/>
            <a:ext cx="2152282" cy="198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s://static.insales-cdn.com/images/products/1/1652/158336628/%D0%AE%D0%B1%D0%B8%D0%BB%D0%B5%D0%B9%D0%BD%D1%8B%D0%B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94" y="1914401"/>
            <a:ext cx="2161491" cy="165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https://russian-samovar.ru/wa-data/public/shop/products/14/37/3714/images/5143/5143.750x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924" y="1512951"/>
            <a:ext cx="1843595" cy="245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708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519392" cy="1080120"/>
          </a:xfrm>
        </p:spPr>
        <p:txBody>
          <a:bodyPr/>
          <a:lstStyle/>
          <a:p>
            <a:pPr lvl="0" algn="ctr">
              <a:spcBef>
                <a:spcPct val="20000"/>
              </a:spcBef>
              <a:spcAft>
                <a:spcPts val="600"/>
              </a:spcAft>
            </a:pPr>
            <a:r>
              <a:rPr lang="ru-RU" sz="2000" spc="120" dirty="0">
                <a:solidFill>
                  <a:srgbClr val="D1282E"/>
                </a:solidFill>
                <a:ea typeface="+mn-ea"/>
                <a:cs typeface="+mn-cs"/>
              </a:rPr>
              <a:t>Элементы </a:t>
            </a:r>
            <a:r>
              <a:rPr lang="ru-RU" sz="2000" spc="120" dirty="0" err="1">
                <a:solidFill>
                  <a:srgbClr val="D1282E"/>
                </a:solidFill>
                <a:ea typeface="+mn-ea"/>
                <a:cs typeface="+mn-cs"/>
              </a:rPr>
              <a:t>жостовской</a:t>
            </a:r>
            <a:r>
              <a:rPr lang="ru-RU" sz="2000" spc="120" dirty="0">
                <a:solidFill>
                  <a:srgbClr val="D1282E"/>
                </a:solidFill>
                <a:ea typeface="+mn-ea"/>
                <a:cs typeface="+mn-cs"/>
              </a:rPr>
              <a:t> росписи</a:t>
            </a:r>
            <a:br>
              <a:rPr lang="ru-RU" sz="2000" spc="120" dirty="0">
                <a:solidFill>
                  <a:srgbClr val="D1282E"/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53"/>
          <a:stretch/>
        </p:blipFill>
        <p:spPr bwMode="auto">
          <a:xfrm>
            <a:off x="827584" y="990391"/>
            <a:ext cx="716616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76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las-master.ru/wp-content/uploads/4/0/c/40cae07e200e80cd785bc4af504b242b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17032"/>
            <a:ext cx="4356484" cy="290432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ladushki-club.ru/wp-content/uploads/3/8/5/38566a249ff313a9afcfdd6eafcbc30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48680"/>
            <a:ext cx="5407769" cy="2875131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670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orospis.ru/wp-content/uploads/2023/02/podn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5" y="1052736"/>
            <a:ext cx="881435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9681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206</TotalTime>
  <Words>26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Главная</vt:lpstr>
      <vt:lpstr>Жостовские подносы</vt:lpstr>
      <vt:lpstr>Презентация PowerPoint</vt:lpstr>
      <vt:lpstr>Презентация PowerPoint</vt:lpstr>
      <vt:lpstr>Этапы росписи жостовских подносов </vt:lpstr>
      <vt:lpstr>Презентация PowerPoint</vt:lpstr>
      <vt:lpstr>Элементы жостовской росписи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Жёстовские подносы</dc:title>
  <dc:creator>Игорь</dc:creator>
  <cp:lastModifiedBy>Игорь</cp:lastModifiedBy>
  <cp:revision>9</cp:revision>
  <dcterms:created xsi:type="dcterms:W3CDTF">2024-02-20T14:16:35Z</dcterms:created>
  <dcterms:modified xsi:type="dcterms:W3CDTF">2024-03-03T13:47:01Z</dcterms:modified>
</cp:coreProperties>
</file>