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9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8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7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6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3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9E3D4D-68FB-479C-A57E-2B6C9D83A54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489D473-404E-4B10-B507-9F8D5AD98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625642"/>
            <a:ext cx="9269262" cy="181275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как средство развития речи детей раннего возраста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Козлова </a:t>
            </a:r>
            <a:r>
              <a:rPr lang="ru-RU" i="1" dirty="0">
                <a:solidFill>
                  <a:schemeClr val="tx1"/>
                </a:solidFill>
              </a:rPr>
              <a:t>И</a:t>
            </a:r>
            <a:r>
              <a:rPr lang="ru-RU" i="1" dirty="0" smtClean="0">
                <a:solidFill>
                  <a:schemeClr val="tx1"/>
                </a:solidFill>
              </a:rPr>
              <a:t>рина Анатольевна </a:t>
            </a:r>
          </a:p>
          <a:p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МАДОУ № 19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5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47" y="165476"/>
            <a:ext cx="1031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Колобок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внимание, память, связную речь, способствовать проявлению самостоятельности, активности в игре с персонажами-картинками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7" y="1365805"/>
            <a:ext cx="7766986" cy="5087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4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567" y="225468"/>
            <a:ext cx="11160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Кто что ест? </a:t>
            </a:r>
            <a:r>
              <a:rPr lang="ru-RU" dirty="0" smtClean="0"/>
              <a:t>»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том, чем питаются разные домашние и дикие животные.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мышление, внимание, связную речь.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бережное отношение к диким и домашним животным. </a:t>
            </a:r>
          </a:p>
          <a:p>
            <a:r>
              <a:rPr lang="ru-RU" dirty="0"/>
              <a:t> 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90858" y="1493124"/>
            <a:ext cx="8658120" cy="49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1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176" y="400833"/>
            <a:ext cx="7135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Чем малыш? »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детей о домашних животных ( свинья, корова, кошка, собака, лошадь, коза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правильно называть их и их детенышей. Обогащать словарь детей.  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96" y="1878161"/>
            <a:ext cx="7797600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6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567" y="388307"/>
            <a:ext cx="9645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В мире профессий »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профессиях (повар, парикмахер, продавец, врач).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речь, расширять словарный запас.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62" y="1810258"/>
            <a:ext cx="5495641" cy="29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8" y="3056805"/>
            <a:ext cx="5024475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6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932" y="400833"/>
            <a:ext cx="1015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Варим суп и компот »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понятиями «суп» и «компот», повторить с детьми названия овощей и фруктов.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груша, апельсин, лимон,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картофель,лук,морковь,капуста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).Закрепить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делить их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( овощи-фрукты).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познавательный интерес и усидчивость. Развивать словарный запас, память.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8" y="1820779"/>
            <a:ext cx="6649452" cy="448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5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0379" y="1764632"/>
            <a:ext cx="7804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.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53</TotalTime>
  <Words>226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Times New Roman</vt:lpstr>
      <vt:lpstr>Базис</vt:lpstr>
      <vt:lpstr>Дидактические игры как средство развития речи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как средство развития речи детей раннего возраста</dc:title>
  <dc:creator>Пользователь</dc:creator>
  <cp:lastModifiedBy>Пользователь</cp:lastModifiedBy>
  <cp:revision>14</cp:revision>
  <dcterms:created xsi:type="dcterms:W3CDTF">2022-04-07T13:45:15Z</dcterms:created>
  <dcterms:modified xsi:type="dcterms:W3CDTF">2022-04-17T14:55:20Z</dcterms:modified>
</cp:coreProperties>
</file>