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2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8449" y="4019775"/>
            <a:ext cx="5494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914400"/>
            <a:ext cx="6629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Муниципальное  автономное дошкольное образовательное учреждение «Детский сад №19 комбинированного вида»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2590800"/>
            <a:ext cx="77426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по развитию речи для детей раннего возраста </a:t>
            </a:r>
            <a:endParaRPr lang="ru-RU" sz="3600" dirty="0">
              <a:ln w="19050">
                <a:solidFill>
                  <a:prstClr val="white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5400" y="4648200"/>
            <a:ext cx="324686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Гостюхина</a:t>
            </a:r>
            <a:r>
              <a:rPr lang="ru-RU" sz="20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Ольга Геннадьевна</a:t>
            </a:r>
            <a:endParaRPr lang="ru-RU" sz="20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6553200" cy="1143000"/>
          </a:xfrm>
        </p:spPr>
        <p:txBody>
          <a:bodyPr/>
          <a:lstStyle/>
          <a:p>
            <a:pPr algn="ctr"/>
            <a:r>
              <a:rPr lang="ru-RU" sz="3200" cap="none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Дидактическая игра</a:t>
            </a:r>
            <a:br>
              <a:rPr lang="ru-RU" sz="3200" cap="none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cap="none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«Дикие и домашние животные» </a:t>
            </a:r>
            <a:endParaRPr lang="ru-RU" sz="3200" cap="none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9200" y="3276600"/>
            <a:ext cx="3352800" cy="1500187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Цель: Обогащение и активизация словаря по темам: «Дикие животные»(лиса, медведь, волк, белка, заяц), «Домашние животные» (кошка, лошадь, свинья, корова)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IMG_20220406_165408.jpg"/>
          <p:cNvPicPr>
            <a:picLocks noChangeAspect="1"/>
          </p:cNvPicPr>
          <p:nvPr/>
        </p:nvPicPr>
        <p:blipFill>
          <a:blip r:embed="rId2" cstate="print"/>
          <a:srcRect t="7500"/>
          <a:stretch>
            <a:fillRect/>
          </a:stretch>
        </p:blipFill>
        <p:spPr>
          <a:xfrm>
            <a:off x="762000" y="1905000"/>
            <a:ext cx="4064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1143000"/>
          </a:xfrm>
        </p:spPr>
        <p:txBody>
          <a:bodyPr/>
          <a:lstStyle/>
          <a:p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Дидактическая игра</a:t>
            </a:r>
            <a:b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«Кто в домике живёт»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20220406_1658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344" r="19286"/>
          <a:stretch>
            <a:fillRect/>
          </a:stretch>
        </p:blipFill>
        <p:spPr>
          <a:xfrm>
            <a:off x="990600" y="2133600"/>
            <a:ext cx="2727960" cy="3505200"/>
          </a:xfrm>
        </p:spPr>
      </p:pic>
      <p:sp>
        <p:nvSpPr>
          <p:cNvPr id="7" name="TextBox 6"/>
          <p:cNvSpPr txBox="1"/>
          <p:nvPr/>
        </p:nvSpPr>
        <p:spPr>
          <a:xfrm>
            <a:off x="4495800" y="23622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Цель: Продолжать знакомить с содержанием русских народных сказок, упражнять детей в умении  выкладывать сказку, развивать связную речь, внимание, мышление и память, мелкую моторику рук.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20406_170036.jpg"/>
          <p:cNvPicPr>
            <a:picLocks noChangeAspect="1"/>
          </p:cNvPicPr>
          <p:nvPr/>
        </p:nvPicPr>
        <p:blipFill>
          <a:blip r:embed="rId2" cstate="print"/>
          <a:srcRect l="4074" t="2222" r="2593"/>
          <a:stretch>
            <a:fillRect/>
          </a:stretch>
        </p:blipFill>
        <p:spPr>
          <a:xfrm rot="16200000">
            <a:off x="1473805" y="1421795"/>
            <a:ext cx="2819400" cy="3938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7620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Дидактическая игра </a:t>
            </a:r>
          </a:p>
          <a:p>
            <a:pPr algn="ctr"/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«Кто как говорит?»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Цель: Развивать речевой слух и способность к звукоподражанию домашних животных ( кошка, щенок, лошадь, коза, свинья, корова), закреплять основные цвета ( красный, желтый, синий и зеленый) и учить различать, называть оранжевый и малиновый цвета.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05600" cy="868362"/>
          </a:xfrm>
        </p:spPr>
        <p:txBody>
          <a:bodyPr/>
          <a:lstStyle/>
          <a:p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Дидактическая игра</a:t>
            </a:r>
            <a:b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«Расскажи сказку»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IMG_20220406_170233.jpg"/>
          <p:cNvPicPr>
            <a:picLocks noChangeAspect="1"/>
          </p:cNvPicPr>
          <p:nvPr/>
        </p:nvPicPr>
        <p:blipFill>
          <a:blip r:embed="rId2" cstate="print"/>
          <a:srcRect l="10714" t="7143" r="3571" b="2381"/>
          <a:stretch>
            <a:fillRect/>
          </a:stretch>
        </p:blipFill>
        <p:spPr>
          <a:xfrm>
            <a:off x="762000" y="1981200"/>
            <a:ext cx="3368841" cy="2666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5908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Цель: Учить детей рассказывать сказку по серии сюжетных картинок, развивать память, связную речь, мелкую моторику рук.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Дидактическая игра</a:t>
            </a:r>
            <a:b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«В гостях у сказки»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IMG_20220406_170751.jpg"/>
          <p:cNvPicPr>
            <a:picLocks noChangeAspect="1"/>
          </p:cNvPicPr>
          <p:nvPr/>
        </p:nvPicPr>
        <p:blipFill>
          <a:blip r:embed="rId2" cstate="print"/>
          <a:srcRect t="5405" b="5405"/>
          <a:stretch>
            <a:fillRect/>
          </a:stretch>
        </p:blipFill>
        <p:spPr>
          <a:xfrm>
            <a:off x="838200" y="2286000"/>
            <a:ext cx="37592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27432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Цель: Учить называть сказочных героев, вызывать у детей потребность в общении, развивать зрительное внимание.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/>
          <a:lstStyle/>
          <a:p>
            <a:pPr algn="ctr"/>
            <a:r>
              <a:rPr lang="ru-RU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199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Слайд 1</vt:lpstr>
      <vt:lpstr>Дидактическая игра «Дикие и домашние животные» </vt:lpstr>
      <vt:lpstr>Дидактическая игра  «Кто в домике живёт»</vt:lpstr>
      <vt:lpstr>Слайд 4</vt:lpstr>
      <vt:lpstr>Дидактическая игра «Расскажи сказку»</vt:lpstr>
      <vt:lpstr>Дидактическая игра «В гостях у сказки»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40</cp:revision>
  <dcterms:created xsi:type="dcterms:W3CDTF">2014-07-06T18:18:01Z</dcterms:created>
  <dcterms:modified xsi:type="dcterms:W3CDTF">2022-04-07T14:47:55Z</dcterms:modified>
</cp:coreProperties>
</file>