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69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0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5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2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6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15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7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8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4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9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5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B2F-42AE-4422-B450-D65EE450391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A38C-750E-4A74-856B-69290BEE7C7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4488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VID_20241110_174915_571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564" y="346508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Сборник «Игры по сенсорной интеграции с детьми с РАС»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4" y="2734108"/>
            <a:ext cx="7176653" cy="33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Игры с сенсорным (тактильным) кубом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68" y="1600200"/>
            <a:ext cx="3383864" cy="4525963"/>
          </a:xfrm>
        </p:spPr>
      </p:pic>
    </p:spTree>
    <p:extLst>
      <p:ext uri="{BB962C8B-B14F-4D97-AF65-F5344CB8AC3E}">
        <p14:creationId xmlns:p14="http://schemas.microsoft.com/office/powerpoint/2010/main" val="330270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Игры со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сквишами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0467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Нейро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-игры с 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массажером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Су-</a:t>
            </a:r>
            <a:r>
              <a:rPr lang="ru-RU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Джоку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38926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Игры со светом и тенями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2" y="1465407"/>
            <a:ext cx="3723787" cy="4965050"/>
          </a:xfrm>
        </p:spPr>
      </p:pic>
    </p:spTree>
    <p:extLst>
      <p:ext uri="{BB962C8B-B14F-4D97-AF65-F5344CB8AC3E}">
        <p14:creationId xmlns:p14="http://schemas.microsoft.com/office/powerpoint/2010/main" val="17359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Игры с красками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68" y="1600200"/>
            <a:ext cx="3383864" cy="4525963"/>
          </a:xfrm>
        </p:spPr>
      </p:pic>
    </p:spTree>
    <p:extLst>
      <p:ext uri="{BB962C8B-B14F-4D97-AF65-F5344CB8AC3E}">
        <p14:creationId xmlns:p14="http://schemas.microsoft.com/office/powerpoint/2010/main" val="338399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Игры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с зеркалом</a:t>
            </a:r>
            <a:endParaRPr lang="ru-RU" sz="3600" b="1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8526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Игры со </a:t>
            </a:r>
            <a:r>
              <a:rPr lang="ru-RU" dirty="0" err="1" smtClean="0">
                <a:solidFill>
                  <a:srgbClr val="0070C0"/>
                </a:solidFill>
              </a:rPr>
              <a:t>сквишами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5" y="1288642"/>
            <a:ext cx="8789727" cy="514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8" y="1410927"/>
            <a:ext cx="4984865" cy="498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31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965" y="156748"/>
            <a:ext cx="6569776" cy="64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58" y="692727"/>
            <a:ext cx="10733588" cy="55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837" y="0"/>
            <a:ext cx="6263362" cy="64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ИГРЫ С ВОДОЙ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344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Игра «Моем куклу»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3670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97873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игра «Вулкан»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28" y="1627909"/>
            <a:ext cx="3394472" cy="4525963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27" y="1627909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ИГРЫ С КРУПАМИ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28" y="1409989"/>
            <a:ext cx="3580143" cy="4788488"/>
          </a:xfrm>
        </p:spPr>
      </p:pic>
    </p:spTree>
    <p:extLst>
      <p:ext uri="{BB962C8B-B14F-4D97-AF65-F5344CB8AC3E}">
        <p14:creationId xmlns:p14="http://schemas.microsoft.com/office/powerpoint/2010/main" val="22350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ИГРЫ С ПЛАСТИЧНЫМИ МАТЕРИАЛАМИ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86" y="1690688"/>
            <a:ext cx="3253305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93" y="1690688"/>
            <a:ext cx="32533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1706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77</TotalTime>
  <Words>63</Words>
  <Application>Microsoft Office PowerPoint</Application>
  <PresentationFormat>Широкоэкранный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La mente</vt:lpstr>
      <vt:lpstr>Сборник «Игры по сенсорной интеграции с детьми с РАС» </vt:lpstr>
      <vt:lpstr>Презентация PowerPoint</vt:lpstr>
      <vt:lpstr>Презентация PowerPoint</vt:lpstr>
      <vt:lpstr>Презентация PowerPoint</vt:lpstr>
      <vt:lpstr>ИГРЫ С ВОДОЙ</vt:lpstr>
      <vt:lpstr>Игра «Моем куклу»</vt:lpstr>
      <vt:lpstr>Презентация PowerPoint</vt:lpstr>
      <vt:lpstr>ИГРЫ С КРУПАМИ</vt:lpstr>
      <vt:lpstr>ИГРЫ С ПЛАСТИЧНЫМИ МАТЕРИАЛАМИ</vt:lpstr>
      <vt:lpstr>Игры с сенсорным (тактильным) кубом</vt:lpstr>
      <vt:lpstr>Игры со сквишами</vt:lpstr>
      <vt:lpstr>Нейро-игры с массажером Су-Джоку</vt:lpstr>
      <vt:lpstr>Игры со светом и тенями</vt:lpstr>
      <vt:lpstr>Игры с красками</vt:lpstr>
      <vt:lpstr>Игры с зеркалом</vt:lpstr>
      <vt:lpstr>Игры со сквишами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Сборник «Игры по сенсорной интеграции с детьми с РАС» </dc:title>
  <dc:creator>Пользователь</dc:creator>
  <cp:lastModifiedBy>Пользователь</cp:lastModifiedBy>
  <cp:revision>10</cp:revision>
  <dcterms:created xsi:type="dcterms:W3CDTF">2024-10-19T15:21:00Z</dcterms:created>
  <dcterms:modified xsi:type="dcterms:W3CDTF">2024-11-14T16:35:05Z</dcterms:modified>
</cp:coreProperties>
</file>