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69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0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5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22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864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15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75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67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58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4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39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5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21B2F-42AE-4422-B450-D65EE450391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2A38C-750E-4A74-856B-69290BEE7C7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44888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VID_20241110_174915_571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5564" y="346508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Сборник «Игры по сенсорной интеграции с детьми с РАС»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74" y="2734108"/>
            <a:ext cx="7176653" cy="335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Игры с сенсорным (тактильным) кубом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068" y="1600200"/>
            <a:ext cx="3383864" cy="4525963"/>
          </a:xfrm>
        </p:spPr>
      </p:pic>
    </p:spTree>
    <p:extLst>
      <p:ext uri="{BB962C8B-B14F-4D97-AF65-F5344CB8AC3E}">
        <p14:creationId xmlns:p14="http://schemas.microsoft.com/office/powerpoint/2010/main" val="3302706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Игры со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сквишами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04675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Нейро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-игры с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массажером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Су-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Джоку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38926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Игры со светом и тенями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82" y="1465407"/>
            <a:ext cx="3723787" cy="4965050"/>
          </a:xfrm>
        </p:spPr>
      </p:pic>
    </p:spTree>
    <p:extLst>
      <p:ext uri="{BB962C8B-B14F-4D97-AF65-F5344CB8AC3E}">
        <p14:creationId xmlns:p14="http://schemas.microsoft.com/office/powerpoint/2010/main" val="1735910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Игры с красками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068" y="1600200"/>
            <a:ext cx="3383864" cy="4525963"/>
          </a:xfrm>
        </p:spPr>
      </p:pic>
    </p:spTree>
    <p:extLst>
      <p:ext uri="{BB962C8B-B14F-4D97-AF65-F5344CB8AC3E}">
        <p14:creationId xmlns:p14="http://schemas.microsoft.com/office/powerpoint/2010/main" val="3383996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Игры </a:t>
            </a:r>
            <a:r>
              <a:rPr lang="ru-RU" sz="3600" b="1" dirty="0" smtClean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с зеркалом</a:t>
            </a:r>
            <a:endParaRPr lang="ru-RU" sz="3600" b="1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58526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Игры со </a:t>
            </a:r>
            <a:r>
              <a:rPr lang="ru-RU" dirty="0" err="1" smtClean="0">
                <a:solidFill>
                  <a:srgbClr val="0070C0"/>
                </a:solidFill>
              </a:rPr>
              <a:t>сквишами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345" y="1288642"/>
            <a:ext cx="8789727" cy="514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28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18" y="1410927"/>
            <a:ext cx="4984865" cy="4984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031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9965" y="156748"/>
            <a:ext cx="6569776" cy="649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5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958" y="692727"/>
            <a:ext cx="10733588" cy="554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6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8837" y="0"/>
            <a:ext cx="6263362" cy="646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6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ИГРЫ С ВОДОЙ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3444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Игра «Моем куклу»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93670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7873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игра «Вулкан»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728" y="1627909"/>
            <a:ext cx="3394472" cy="4525963"/>
          </a:xfrm>
          <a:prstGeom prst="rect">
            <a:avLst/>
          </a:prstGeo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27" y="1627909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ИГРЫ С КРУПАМИ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28" y="1409989"/>
            <a:ext cx="3580143" cy="4788488"/>
          </a:xfrm>
        </p:spPr>
      </p:pic>
    </p:spTree>
    <p:extLst>
      <p:ext uri="{BB962C8B-B14F-4D97-AF65-F5344CB8AC3E}">
        <p14:creationId xmlns:p14="http://schemas.microsoft.com/office/powerpoint/2010/main" val="22350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ИГРЫ С ПЛАСТИЧНЫМИ МАТЕРИАЛАМИ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86" y="1690688"/>
            <a:ext cx="3253305" cy="435133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693" y="1690688"/>
            <a:ext cx="32533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91706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77</TotalTime>
  <Words>63</Words>
  <Application>Microsoft Office PowerPoint</Application>
  <PresentationFormat>Широкоэкранный</PresentationFormat>
  <Paragraphs>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Calibri</vt:lpstr>
      <vt:lpstr>La mente</vt:lpstr>
      <vt:lpstr>Сборник «Игры по сенсорной интеграции с детьми с РАС» </vt:lpstr>
      <vt:lpstr>Презентация PowerPoint</vt:lpstr>
      <vt:lpstr>Презентация PowerPoint</vt:lpstr>
      <vt:lpstr>Презентация PowerPoint</vt:lpstr>
      <vt:lpstr>ИГРЫ С ВОДОЙ</vt:lpstr>
      <vt:lpstr>Игра «Моем куклу»</vt:lpstr>
      <vt:lpstr>Презентация PowerPoint</vt:lpstr>
      <vt:lpstr>ИГРЫ С КРУПАМИ</vt:lpstr>
      <vt:lpstr>ИГРЫ С ПЛАСТИЧНЫМИ МАТЕРИАЛАМИ</vt:lpstr>
      <vt:lpstr>Игры с сенсорным (тактильным) кубом</vt:lpstr>
      <vt:lpstr>Игры со сквишами</vt:lpstr>
      <vt:lpstr>Нейро-игры с массажером Су-Джоку</vt:lpstr>
      <vt:lpstr>Игры со светом и тенями</vt:lpstr>
      <vt:lpstr>Игры с красками</vt:lpstr>
      <vt:lpstr>Игры с зеркалом</vt:lpstr>
      <vt:lpstr>Игры со сквишами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Сборник «Игры по сенсорной интеграции с детьми с РАС» </dc:title>
  <dc:creator>Пользователь</dc:creator>
  <cp:lastModifiedBy>Пользователь</cp:lastModifiedBy>
  <cp:revision>10</cp:revision>
  <dcterms:created xsi:type="dcterms:W3CDTF">2024-10-19T15:21:00Z</dcterms:created>
  <dcterms:modified xsi:type="dcterms:W3CDTF">2024-11-14T16:35:05Z</dcterms:modified>
</cp:coreProperties>
</file>