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5" r:id="rId3"/>
    <p:sldId id="285" r:id="rId4"/>
    <p:sldId id="286" r:id="rId5"/>
    <p:sldId id="287" r:id="rId6"/>
    <p:sldId id="289" r:id="rId7"/>
    <p:sldId id="288" r:id="rId8"/>
    <p:sldId id="290" r:id="rId9"/>
    <p:sldId id="291" r:id="rId10"/>
    <p:sldId id="292" r:id="rId11"/>
    <p:sldId id="293" r:id="rId12"/>
    <p:sldId id="294" r:id="rId13"/>
    <p:sldId id="297" r:id="rId14"/>
    <p:sldId id="29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4" name="Picture 4" descr="http://www.clipartgratis.it/foto/animali/uccelli/uccelli_2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500570"/>
            <a:ext cx="1524000" cy="1890712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  <a:headEnd/>
            <a:tailEnd/>
          </a:ln>
        </p:spPr>
      </p:pic>
      <p:pic>
        <p:nvPicPr>
          <p:cNvPr id="194575" name="Picture 6" descr="http://hameleons.com/uploads/posts/2013-02/1361367851_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4500570"/>
            <a:ext cx="1143008" cy="1891266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  <a:headEnd/>
            <a:tailEnd/>
          </a:ln>
        </p:spPr>
      </p:pic>
      <p:sp>
        <p:nvSpPr>
          <p:cNvPr id="194578" name="Заголовок 4"/>
          <p:cNvSpPr txBox="1">
            <a:spLocks/>
          </p:cNvSpPr>
          <p:nvPr/>
        </p:nvSpPr>
        <p:spPr bwMode="auto">
          <a:xfrm>
            <a:off x="285720" y="214290"/>
            <a:ext cx="8610600" cy="1428760"/>
          </a:xfrm>
          <a:prstGeom prst="rect">
            <a:avLst/>
          </a:prstGeom>
          <a:solidFill>
            <a:schemeClr val="bg1"/>
          </a:solidFill>
          <a:ln w="9525">
            <a:solidFill>
              <a:srgbClr val="0000CC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800" b="1" dirty="0">
                <a:solidFill>
                  <a:srgbClr val="FF0000"/>
                </a:solidFill>
              </a:rPr>
              <a:t>Интерактивная  игра</a:t>
            </a:r>
            <a:br>
              <a:rPr lang="ru-RU" sz="2800" b="1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>«Четвертый  лишний</a:t>
            </a:r>
            <a:r>
              <a:rPr lang="ru-RU" sz="2800" b="1" dirty="0" smtClean="0">
                <a:solidFill>
                  <a:srgbClr val="FF0000"/>
                </a:solidFill>
              </a:rPr>
              <a:t>»</a:t>
            </a:r>
          </a:p>
          <a:p>
            <a:pPr algn="ctr"/>
            <a:r>
              <a:rPr lang="ru-RU" sz="2800" i="1" dirty="0" smtClean="0">
                <a:solidFill>
                  <a:srgbClr val="FF0000"/>
                </a:solidFill>
              </a:rPr>
              <a:t>(Зимующие и перелётные птицы</a:t>
            </a:r>
            <a:r>
              <a:rPr lang="ru-RU" sz="2800" dirty="0" smtClean="0">
                <a:solidFill>
                  <a:srgbClr val="FF0000"/>
                </a:solidFill>
              </a:rPr>
              <a:t>)</a:t>
            </a:r>
            <a:endParaRPr lang="ru-RU" sz="2800" dirty="0" smtClean="0">
              <a:solidFill>
                <a:srgbClr val="FF0000"/>
              </a:solidFill>
            </a:endParaRPr>
          </a:p>
          <a:p>
            <a:pPr algn="ctr"/>
            <a:endParaRPr lang="ru-RU" sz="2800" b="1" dirty="0" smtClean="0">
              <a:solidFill>
                <a:srgbClr val="FF0000"/>
              </a:solidFill>
            </a:endParaRP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9" name="Picture 4" descr="https://img.freepik.com/premium-photo/young-carrion-crow-corvus-corone-on-a-white-isolated_191971-10260.jpg?size=626&amp;ext=jpg"/>
          <p:cNvPicPr>
            <a:picLocks noChangeAspect="1" noChangeArrowheads="1"/>
          </p:cNvPicPr>
          <p:nvPr/>
        </p:nvPicPr>
        <p:blipFill>
          <a:blip r:embed="rId4"/>
          <a:srcRect l="19936" t="11111" r="11395" b="2222"/>
          <a:stretch>
            <a:fillRect/>
          </a:stretch>
        </p:blipFill>
        <p:spPr bwMode="auto">
          <a:xfrm>
            <a:off x="7072330" y="4500570"/>
            <a:ext cx="1533169" cy="1928826"/>
          </a:xfrm>
          <a:prstGeom prst="rect">
            <a:avLst/>
          </a:prstGeom>
          <a:noFill/>
          <a:ln w="28575">
            <a:solidFill>
              <a:srgbClr val="0000CC"/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4500562" y="4500570"/>
            <a:ext cx="1928826" cy="1928826"/>
          </a:xfrm>
          <a:prstGeom prst="rect">
            <a:avLst/>
          </a:prstGeom>
          <a:solidFill>
            <a:schemeClr val="bg1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http://images.clipartpanda.com/crow-clipart-Crow_clipart_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4929198"/>
            <a:ext cx="1821400" cy="1376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Заголовок 4"/>
          <p:cNvSpPr txBox="1">
            <a:spLocks/>
          </p:cNvSpPr>
          <p:nvPr/>
        </p:nvSpPr>
        <p:spPr bwMode="auto">
          <a:xfrm>
            <a:off x="285720" y="1785926"/>
            <a:ext cx="8610600" cy="2500330"/>
          </a:xfrm>
          <a:prstGeom prst="rect">
            <a:avLst/>
          </a:prstGeom>
          <a:solidFill>
            <a:schemeClr val="bg1"/>
          </a:solidFill>
          <a:ln w="9525">
            <a:solidFill>
              <a:srgbClr val="0000CC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2400" b="1" dirty="0" smtClean="0">
                <a:solidFill>
                  <a:srgbClr val="0000CC"/>
                </a:solidFill>
              </a:rPr>
              <a:t>Цель: </a:t>
            </a:r>
            <a:r>
              <a:rPr lang="ru-RU" sz="2400" dirty="0" smtClean="0">
                <a:solidFill>
                  <a:srgbClr val="0000CC"/>
                </a:solidFill>
              </a:rPr>
              <a:t>развитие умений различать по внешнему виду птиц: воробья, синицу, снегиря, свиристеля, клеста, ворону, сороку, голубя, дятла, грача, цаплю, аиста, лебедя, утку, ласточку, </a:t>
            </a:r>
            <a:r>
              <a:rPr lang="ru-RU" sz="2400" dirty="0" err="1" smtClean="0">
                <a:solidFill>
                  <a:srgbClr val="0000CC"/>
                </a:solidFill>
              </a:rPr>
              <a:t>трясогуску</a:t>
            </a:r>
            <a:r>
              <a:rPr lang="ru-RU" sz="2400" dirty="0" smtClean="0">
                <a:solidFill>
                  <a:srgbClr val="0000CC"/>
                </a:solidFill>
              </a:rPr>
              <a:t>; развитие умений классифицировать птиц, подразделяя на зимующих и </a:t>
            </a:r>
            <a:r>
              <a:rPr lang="ru-RU" sz="2400" dirty="0" smtClean="0">
                <a:solidFill>
                  <a:srgbClr val="0000CC"/>
                </a:solidFill>
              </a:rPr>
              <a:t>перелётных, находить лишнюю птицу, развивать внимание, речь, логическое мышление.</a:t>
            </a:r>
            <a:endParaRPr lang="ru-RU" sz="24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04800" y="2362200"/>
          <a:ext cx="8501120" cy="2214582"/>
        </p:xfrm>
        <a:graphic>
          <a:graphicData uri="http://schemas.openxmlformats.org/drawingml/2006/table">
            <a:tbl>
              <a:tblPr/>
              <a:tblGrid>
                <a:gridCol w="2124614"/>
                <a:gridCol w="2125502"/>
                <a:gridCol w="2125502"/>
                <a:gridCol w="2125502"/>
              </a:tblGrid>
              <a:tr h="22145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62478" name="Picture 2" descr="http://images.clipartpanda.com/crow-clipart-Crow_clipart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857496"/>
            <a:ext cx="1676400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80" name="Picture 8" descr="http://img-fotki.yandex.ru/get/4138/16969765.d4/0_6ef64_6d979711_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819400"/>
            <a:ext cx="199866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://hameleons.com/uploads/posts/2013-02/1361367851_3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2500306"/>
            <a:ext cx="123190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04800" y="2362200"/>
          <a:ext cx="8501120" cy="2214582"/>
        </p:xfrm>
        <a:graphic>
          <a:graphicData uri="http://schemas.openxmlformats.org/drawingml/2006/table">
            <a:tbl>
              <a:tblPr/>
              <a:tblGrid>
                <a:gridCol w="2124614"/>
                <a:gridCol w="2125502"/>
                <a:gridCol w="2125502"/>
                <a:gridCol w="2125502"/>
              </a:tblGrid>
              <a:tr h="22145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62480" name="Picture 8" descr="http://img-fotki.yandex.ru/get/4138/16969765.d4/0_6ef64_6d979711_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2857496"/>
            <a:ext cx="199866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6" name="Picture 2" descr="https://catherineasquithgallery.com/uploads/posts/2021-03/1614571651_12-p-golub-na-belom-fone-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714620"/>
            <a:ext cx="1709742" cy="1571637"/>
          </a:xfrm>
          <a:prstGeom prst="rect">
            <a:avLst/>
          </a:prstGeom>
          <a:noFill/>
        </p:spPr>
      </p:pic>
      <p:pic>
        <p:nvPicPr>
          <p:cNvPr id="10" name="Picture 24" descr="http://img-fotki.yandex.ru/get/4528/131624064.b9/0_76ae4_739238cb_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000372"/>
            <a:ext cx="1857375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2" name="Picture 2" descr="https://adonius.club/uploads/posts/2022-02/1644248696_1-adonius-club-p-lebed-na-prozrachnom-fone-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2857496"/>
            <a:ext cx="2143140" cy="144929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04800" y="2362200"/>
          <a:ext cx="8501120" cy="2214582"/>
        </p:xfrm>
        <a:graphic>
          <a:graphicData uri="http://schemas.openxmlformats.org/drawingml/2006/table">
            <a:tbl>
              <a:tblPr/>
              <a:tblGrid>
                <a:gridCol w="2124614"/>
                <a:gridCol w="2125502"/>
                <a:gridCol w="2125502"/>
                <a:gridCol w="2125502"/>
              </a:tblGrid>
              <a:tr h="22145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62480" name="Picture 8" descr="http://img-fotki.yandex.ru/get/4138/16969765.d4/0_6ef64_6d979711_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2857496"/>
            <a:ext cx="199866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6" name="Picture 2" descr="https://catherineasquithgallery.com/uploads/posts/2021-03/1614571651_12-p-golub-na-belom-fone-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714620"/>
            <a:ext cx="1709742" cy="1571637"/>
          </a:xfrm>
          <a:prstGeom prst="rect">
            <a:avLst/>
          </a:prstGeom>
          <a:noFill/>
        </p:spPr>
      </p:pic>
      <p:pic>
        <p:nvPicPr>
          <p:cNvPr id="10" name="Picture 24" descr="http://img-fotki.yandex.ru/get/4528/131624064.b9/0_76ae4_739238cb_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000372"/>
            <a:ext cx="1857375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04800" y="2362200"/>
          <a:ext cx="8501120" cy="2214582"/>
        </p:xfrm>
        <a:graphic>
          <a:graphicData uri="http://schemas.openxmlformats.org/drawingml/2006/table">
            <a:tbl>
              <a:tblPr/>
              <a:tblGrid>
                <a:gridCol w="2124614"/>
                <a:gridCol w="2125502"/>
                <a:gridCol w="2125502"/>
                <a:gridCol w="2125502"/>
              </a:tblGrid>
              <a:tr h="22145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62480" name="Picture 8" descr="http://img-fotki.yandex.ru/get/4138/16969765.d4/0_6ef64_6d979711_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40" y="2857496"/>
            <a:ext cx="199866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s://adonius.club/uploads/posts/2022-02/1644248696_1-adonius-club-p-lebed-na-prozrachnom-fone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857496"/>
            <a:ext cx="2143140" cy="1449298"/>
          </a:xfrm>
          <a:prstGeom prst="rect">
            <a:avLst/>
          </a:prstGeom>
          <a:noFill/>
        </p:spPr>
      </p:pic>
      <p:pic>
        <p:nvPicPr>
          <p:cNvPr id="7" name="Picture 2" descr="https://kartinkin.net/uploads/posts/2022-02/1645155944_54-kartinkin-net-p-utochka-kartinki-5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786058"/>
            <a:ext cx="2571768" cy="1714512"/>
          </a:xfrm>
          <a:prstGeom prst="rect">
            <a:avLst/>
          </a:prstGeom>
          <a:noFill/>
        </p:spPr>
      </p:pic>
      <p:pic>
        <p:nvPicPr>
          <p:cNvPr id="8" name="Picture 6" descr="https://zebra-tv.ru/upload/medialibrary/b51/%D0%91%D0%B5%D0%BB%D0%B0%D1%8F_%D1%82%D1%80%D1%8F%D1%81%D0%BE%D0%B3%D1%83%D0%B7%D0%BA%D0%B0.jpg"/>
          <p:cNvPicPr>
            <a:picLocks noChangeAspect="1" noChangeArrowheads="1"/>
          </p:cNvPicPr>
          <p:nvPr/>
        </p:nvPicPr>
        <p:blipFill>
          <a:blip r:embed="rId5"/>
          <a:srcRect l="7573" t="16384" r="5333" b="22177"/>
          <a:stretch>
            <a:fillRect/>
          </a:stretch>
        </p:blipFill>
        <p:spPr bwMode="auto">
          <a:xfrm>
            <a:off x="2500297" y="3000372"/>
            <a:ext cx="1971689" cy="1285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04800" y="2362200"/>
          <a:ext cx="8501120" cy="2214582"/>
        </p:xfrm>
        <a:graphic>
          <a:graphicData uri="http://schemas.openxmlformats.org/drawingml/2006/table">
            <a:tbl>
              <a:tblPr/>
              <a:tblGrid>
                <a:gridCol w="2124614"/>
                <a:gridCol w="2125502"/>
                <a:gridCol w="2125502"/>
                <a:gridCol w="2125502"/>
              </a:tblGrid>
              <a:tr h="22145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2" descr="https://adonius.club/uploads/posts/2022-02/1644248696_1-adonius-club-p-lebed-na-prozrachnom-fone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857496"/>
            <a:ext cx="2143140" cy="1449298"/>
          </a:xfrm>
          <a:prstGeom prst="rect">
            <a:avLst/>
          </a:prstGeom>
          <a:noFill/>
        </p:spPr>
      </p:pic>
      <p:pic>
        <p:nvPicPr>
          <p:cNvPr id="7" name="Picture 2" descr="https://kartinkin.net/uploads/posts/2022-02/1645155944_54-kartinkin-net-p-utochka-kartinki-5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786058"/>
            <a:ext cx="2571768" cy="1714512"/>
          </a:xfrm>
          <a:prstGeom prst="rect">
            <a:avLst/>
          </a:prstGeom>
          <a:noFill/>
        </p:spPr>
      </p:pic>
      <p:pic>
        <p:nvPicPr>
          <p:cNvPr id="8" name="Picture 6" descr="https://zebra-tv.ru/upload/medialibrary/b51/%D0%91%D0%B5%D0%BB%D0%B0%D1%8F_%D1%82%D1%80%D1%8F%D1%81%D0%BE%D0%B3%D1%83%D0%B7%D0%BA%D0%B0.jpg"/>
          <p:cNvPicPr>
            <a:picLocks noChangeAspect="1" noChangeArrowheads="1"/>
          </p:cNvPicPr>
          <p:nvPr/>
        </p:nvPicPr>
        <p:blipFill>
          <a:blip r:embed="rId4"/>
          <a:srcRect l="7573" t="16384" r="5333" b="22177"/>
          <a:stretch>
            <a:fillRect/>
          </a:stretch>
        </p:blipFill>
        <p:spPr bwMode="auto">
          <a:xfrm>
            <a:off x="2500297" y="3000372"/>
            <a:ext cx="1971689" cy="1285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81000" y="2743200"/>
          <a:ext cx="8501120" cy="2214582"/>
        </p:xfrm>
        <a:graphic>
          <a:graphicData uri="http://schemas.openxmlformats.org/drawingml/2006/table">
            <a:tbl>
              <a:tblPr/>
              <a:tblGrid>
                <a:gridCol w="2124614"/>
                <a:gridCol w="2125502"/>
                <a:gridCol w="2125502"/>
                <a:gridCol w="2125502"/>
              </a:tblGrid>
              <a:tr h="22145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94574" name="Picture 4" descr="http://www.clipartgratis.it/foto/animali/uccelli/uccelli_2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852738"/>
            <a:ext cx="15240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75" name="Picture 6" descr="http://hameleons.com/uploads/posts/2013-02/1361367851_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2895600"/>
            <a:ext cx="123190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77" name="Picture 24" descr="http://img-fotki.yandex.ru/get/4528/131624064.b9/0_76ae4_739238cb_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0" y="3429000"/>
            <a:ext cx="1857375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https://img.freepik.com/premium-photo/young-carrion-crow-corvus-corone-on-a-white-isolated_191971-10260.jpg?size=626&amp;ext=jpg"/>
          <p:cNvPicPr>
            <a:picLocks noChangeAspect="1" noChangeArrowheads="1"/>
          </p:cNvPicPr>
          <p:nvPr/>
        </p:nvPicPr>
        <p:blipFill>
          <a:blip r:embed="rId5" cstate="print"/>
          <a:srcRect l="19936" t="11111" r="11395" b="2222"/>
          <a:stretch>
            <a:fillRect/>
          </a:stretch>
        </p:blipFill>
        <p:spPr bwMode="auto">
          <a:xfrm>
            <a:off x="5214942" y="2928934"/>
            <a:ext cx="1357322" cy="1707599"/>
          </a:xfrm>
          <a:prstGeom prst="rect">
            <a:avLst/>
          </a:prstGeom>
          <a:noFill/>
          <a:ln w="2857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04800" y="2362200"/>
          <a:ext cx="8501120" cy="2214582"/>
        </p:xfrm>
        <a:graphic>
          <a:graphicData uri="http://schemas.openxmlformats.org/drawingml/2006/table">
            <a:tbl>
              <a:tblPr/>
              <a:tblGrid>
                <a:gridCol w="2124614"/>
                <a:gridCol w="2125502"/>
                <a:gridCol w="2125502"/>
                <a:gridCol w="2125502"/>
              </a:tblGrid>
              <a:tr h="22145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62478" name="Picture 2" descr="http://images.clipartpanda.com/crow-clipart-Crow_clipart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2776538"/>
            <a:ext cx="1676400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9" name="Picture 6" descr="https://ds03.infourok.ru/uploads/ex/030a/0005e2f1-89f704f4/hello_html_m7085457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2438400"/>
            <a:ext cx="1384300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80" name="Picture 8" descr="http://img-fotki.yandex.ru/get/4138/16969765.d4/0_6ef64_6d979711_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2819400"/>
            <a:ext cx="199866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8" descr="http://img-fotki.yandex.ru/get/6004/102699435.5c1/0_7e230_fcf20eab_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86600" y="2667000"/>
            <a:ext cx="11811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04800" y="2362200"/>
          <a:ext cx="8501120" cy="2214582"/>
        </p:xfrm>
        <a:graphic>
          <a:graphicData uri="http://schemas.openxmlformats.org/drawingml/2006/table">
            <a:tbl>
              <a:tblPr/>
              <a:tblGrid>
                <a:gridCol w="2124614"/>
                <a:gridCol w="2125502"/>
                <a:gridCol w="2125502"/>
                <a:gridCol w="2125502"/>
              </a:tblGrid>
              <a:tr h="22145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63502" name="Picture 10" descr="http://s3.pic4you.ru/allimage/y2013/12-12/12216/404931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525" y="2743200"/>
            <a:ext cx="1779588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2" descr="http://www.zooclub.ru/attach/fotogal/clip/birds/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2590800"/>
            <a:ext cx="12192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4" name="Picture 30" descr="http://img-fotki.yandex.ru/get/6717/47407354.c55/0_1293cd_7f3c1ae2_ori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0" y="2743200"/>
            <a:ext cx="1830388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5" name="Picture 8" descr="http://img-fotki.yandex.ru/get/4138/16969765.d4/0_6ef64_6d979711_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0600" y="2895600"/>
            <a:ext cx="1828800" cy="125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81000" y="2743200"/>
          <a:ext cx="8501120" cy="2214582"/>
        </p:xfrm>
        <a:graphic>
          <a:graphicData uri="http://schemas.openxmlformats.org/drawingml/2006/table">
            <a:tbl>
              <a:tblPr/>
              <a:tblGrid>
                <a:gridCol w="2124614"/>
                <a:gridCol w="2125502"/>
                <a:gridCol w="2125502"/>
                <a:gridCol w="2125502"/>
              </a:tblGrid>
              <a:tr h="22145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94574" name="Picture 4" descr="http://www.clipartgratis.it/foto/animali/uccelli/uccelli_2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852738"/>
            <a:ext cx="15240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75" name="Picture 6" descr="http://hameleons.com/uploads/posts/2013-02/1361367851_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857496"/>
            <a:ext cx="123190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77" name="Picture 24" descr="http://img-fotki.yandex.ru/get/4528/131624064.b9/0_76ae4_739238cb_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3357562"/>
            <a:ext cx="1857375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2" name="Picture 2" descr="https://catherineasquithgallery.com/uploads/posts/2021-03/1614555210_4-p-kartinka-lastochki-na-belom-fone-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68" y="2928934"/>
            <a:ext cx="1643074" cy="1643074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81000" y="2743200"/>
          <a:ext cx="8501120" cy="2214582"/>
        </p:xfrm>
        <a:graphic>
          <a:graphicData uri="http://schemas.openxmlformats.org/drawingml/2006/table">
            <a:tbl>
              <a:tblPr/>
              <a:tblGrid>
                <a:gridCol w="2124614"/>
                <a:gridCol w="2125502"/>
                <a:gridCol w="2125502"/>
                <a:gridCol w="2125502"/>
              </a:tblGrid>
              <a:tr h="22145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94574" name="Picture 4" descr="http://www.clipartgratis.it/foto/animali/uccelli/uccelli_2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852738"/>
            <a:ext cx="15240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75" name="Picture 6" descr="http://hameleons.com/uploads/posts/2013-02/1361367851_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857496"/>
            <a:ext cx="123190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77" name="Picture 24" descr="http://img-fotki.yandex.ru/get/4528/131624064.b9/0_76ae4_739238cb_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3357562"/>
            <a:ext cx="1857375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04800" y="2362200"/>
          <a:ext cx="8501120" cy="2214582"/>
        </p:xfrm>
        <a:graphic>
          <a:graphicData uri="http://schemas.openxmlformats.org/drawingml/2006/table">
            <a:tbl>
              <a:tblPr/>
              <a:tblGrid>
                <a:gridCol w="2124614"/>
                <a:gridCol w="2125502"/>
                <a:gridCol w="2125502"/>
                <a:gridCol w="2125502"/>
              </a:tblGrid>
              <a:tr h="22145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62480" name="Picture 8" descr="http://img-fotki.yandex.ru/get/4138/16969765.d4/0_6ef64_6d979711_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786058"/>
            <a:ext cx="199866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6" name="Picture 2" descr="https://catherineasquithgallery.com/uploads/posts/2021-03/1614571651_12-p-golub-na-belom-fone-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643182"/>
            <a:ext cx="1709742" cy="1571637"/>
          </a:xfrm>
          <a:prstGeom prst="rect">
            <a:avLst/>
          </a:prstGeom>
          <a:noFill/>
        </p:spPr>
      </p:pic>
      <p:pic>
        <p:nvPicPr>
          <p:cNvPr id="72710" name="Picture 6" descr="https://zebra-tv.ru/upload/medialibrary/b51/%D0%91%D0%B5%D0%BB%D0%B0%D1%8F_%D1%82%D1%80%D1%8F%D1%81%D0%BE%D0%B3%D1%83%D0%B7%D0%BA%D0%B0.jpg"/>
          <p:cNvPicPr>
            <a:picLocks noChangeAspect="1" noChangeArrowheads="1"/>
          </p:cNvPicPr>
          <p:nvPr/>
        </p:nvPicPr>
        <p:blipFill>
          <a:blip r:embed="rId4"/>
          <a:srcRect l="7573" t="16384" r="5333" b="22177"/>
          <a:stretch>
            <a:fillRect/>
          </a:stretch>
        </p:blipFill>
        <p:spPr bwMode="auto">
          <a:xfrm>
            <a:off x="2500297" y="3000372"/>
            <a:ext cx="1971689" cy="1285884"/>
          </a:xfrm>
          <a:prstGeom prst="rect">
            <a:avLst/>
          </a:prstGeom>
          <a:noFill/>
        </p:spPr>
      </p:pic>
      <p:pic>
        <p:nvPicPr>
          <p:cNvPr id="10" name="Picture 24" descr="http://img-fotki.yandex.ru/get/4528/131624064.b9/0_76ae4_739238cb_X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3071810"/>
            <a:ext cx="1857375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04800" y="2362200"/>
          <a:ext cx="8501120" cy="2214582"/>
        </p:xfrm>
        <a:graphic>
          <a:graphicData uri="http://schemas.openxmlformats.org/drawingml/2006/table">
            <a:tbl>
              <a:tblPr/>
              <a:tblGrid>
                <a:gridCol w="2124614"/>
                <a:gridCol w="2125502"/>
                <a:gridCol w="2125502"/>
                <a:gridCol w="2125502"/>
              </a:tblGrid>
              <a:tr h="22145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62480" name="Picture 8" descr="http://img-fotki.yandex.ru/get/4138/16969765.d4/0_6ef64_6d979711_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786058"/>
            <a:ext cx="199866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6" name="Picture 2" descr="https://catherineasquithgallery.com/uploads/posts/2021-03/1614571651_12-p-golub-na-belom-fone-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643182"/>
            <a:ext cx="1709742" cy="1571637"/>
          </a:xfrm>
          <a:prstGeom prst="rect">
            <a:avLst/>
          </a:prstGeom>
          <a:noFill/>
        </p:spPr>
      </p:pic>
      <p:pic>
        <p:nvPicPr>
          <p:cNvPr id="10" name="Picture 24" descr="http://img-fotki.yandex.ru/get/4528/131624064.b9/0_76ae4_739238cb_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3071810"/>
            <a:ext cx="1857375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04800" y="2362200"/>
          <a:ext cx="8501120" cy="2214582"/>
        </p:xfrm>
        <a:graphic>
          <a:graphicData uri="http://schemas.openxmlformats.org/drawingml/2006/table">
            <a:tbl>
              <a:tblPr/>
              <a:tblGrid>
                <a:gridCol w="2124614"/>
                <a:gridCol w="2125502"/>
                <a:gridCol w="2125502"/>
                <a:gridCol w="2125502"/>
              </a:tblGrid>
              <a:tr h="22145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62478" name="Picture 2" descr="http://images.clipartpanda.com/crow-clipart-Crow_clipart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857496"/>
            <a:ext cx="1676400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80" name="Picture 8" descr="http://img-fotki.yandex.ru/get/4138/16969765.d4/0_6ef64_6d979711_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819400"/>
            <a:ext cx="199866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://hameleons.com/uploads/posts/2013-02/1361367851_3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2500306"/>
            <a:ext cx="123190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0" name="Picture 2" descr="https://kartinkin.net/uploads/posts/2022-02/1645155944_54-kartinkin-net-p-utochka-kartinki-5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32" y="2786058"/>
            <a:ext cx="2571768" cy="17145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832</TotalTime>
  <Words>67</Words>
  <PresentationFormat>Экран (4:3)</PresentationFormat>
  <Paragraphs>94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 Истомина</dc:creator>
  <cp:lastModifiedBy>Елена Истомина</cp:lastModifiedBy>
  <cp:revision>24</cp:revision>
  <dcterms:created xsi:type="dcterms:W3CDTF">2022-02-16T14:17:51Z</dcterms:created>
  <dcterms:modified xsi:type="dcterms:W3CDTF">2023-05-05T15:16:32Z</dcterms:modified>
</cp:coreProperties>
</file>