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5" r:id="rId3"/>
    <p:sldId id="286" r:id="rId4"/>
    <p:sldId id="287" r:id="rId5"/>
    <p:sldId id="289" r:id="rId6"/>
    <p:sldId id="288" r:id="rId7"/>
    <p:sldId id="290" r:id="rId8"/>
    <p:sldId id="291" r:id="rId9"/>
    <p:sldId id="292" r:id="rId10"/>
    <p:sldId id="293" r:id="rId11"/>
    <p:sldId id="29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81000" y="2743200"/>
          <a:ext cx="8501120" cy="2214582"/>
        </p:xfrm>
        <a:graphic>
          <a:graphicData uri="http://schemas.openxmlformats.org/drawingml/2006/table">
            <a:tbl>
              <a:tblPr/>
              <a:tblGrid>
                <a:gridCol w="2124614"/>
                <a:gridCol w="2125502"/>
                <a:gridCol w="2125502"/>
                <a:gridCol w="2125502"/>
              </a:tblGrid>
              <a:tr h="22145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94574" name="Picture 4" descr="http://www.clipartgratis.it/foto/animali/uccelli/uccelli_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852738"/>
            <a:ext cx="152400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75" name="Picture 6" descr="http://hameleons.com/uploads/posts/2013-02/1361367851_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895600"/>
            <a:ext cx="12319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6" descr="http://3.bp.blogspot.com/--TKhmZqa70c/T2HuLXdgVnI/AAAAAAAAAvo/vbUZo328z8g/s1600/parrot+(15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895600"/>
            <a:ext cx="10429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77" name="Picture 24" descr="http://img-fotki.yandex.ru/get/4528/131624064.b9/0_76ae4_739238cb_X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3429000"/>
            <a:ext cx="1857375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8" name="Заголовок 4"/>
          <p:cNvSpPr txBox="1">
            <a:spLocks/>
          </p:cNvSpPr>
          <p:nvPr/>
        </p:nvSpPr>
        <p:spPr bwMode="auto">
          <a:xfrm>
            <a:off x="304800" y="692150"/>
            <a:ext cx="8610600" cy="1008063"/>
          </a:xfrm>
          <a:prstGeom prst="rect">
            <a:avLst/>
          </a:prstGeom>
          <a:solidFill>
            <a:srgbClr val="CCECFF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Интерактивная  игра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«Четвертый  лишний»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04800" y="2362200"/>
          <a:ext cx="8501120" cy="2214582"/>
        </p:xfrm>
        <a:graphic>
          <a:graphicData uri="http://schemas.openxmlformats.org/drawingml/2006/table">
            <a:tbl>
              <a:tblPr/>
              <a:tblGrid>
                <a:gridCol w="2124614"/>
                <a:gridCol w="2125502"/>
                <a:gridCol w="2125502"/>
                <a:gridCol w="2125502"/>
              </a:tblGrid>
              <a:tr h="22145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62480" name="Picture 8" descr="http://img-fotki.yandex.ru/get/4138/16969765.d4/0_6ef64_6d979711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857496"/>
            <a:ext cx="19986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6" name="Picture 2" descr="https://catherineasquithgallery.com/uploads/posts/2021-03/1614571651_12-p-golub-na-belom-fone-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714620"/>
            <a:ext cx="1709742" cy="1571637"/>
          </a:xfrm>
          <a:prstGeom prst="rect">
            <a:avLst/>
          </a:prstGeom>
          <a:noFill/>
        </p:spPr>
      </p:pic>
      <p:pic>
        <p:nvPicPr>
          <p:cNvPr id="10" name="Picture 24" descr="http://img-fotki.yandex.ru/get/4528/131624064.b9/0_76ae4_739238cb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000372"/>
            <a:ext cx="1857375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2" name="Picture 2" descr="https://adonius.club/uploads/posts/2022-02/1644248696_1-adonius-club-p-lebed-na-prozrachnom-fone-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857496"/>
            <a:ext cx="2143140" cy="14492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04800" y="2362200"/>
          <a:ext cx="8501120" cy="2214582"/>
        </p:xfrm>
        <a:graphic>
          <a:graphicData uri="http://schemas.openxmlformats.org/drawingml/2006/table">
            <a:tbl>
              <a:tblPr/>
              <a:tblGrid>
                <a:gridCol w="2124614"/>
                <a:gridCol w="2125502"/>
                <a:gridCol w="2125502"/>
                <a:gridCol w="2125502"/>
              </a:tblGrid>
              <a:tr h="22145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62480" name="Picture 8" descr="http://img-fotki.yandex.ru/get/4138/16969765.d4/0_6ef64_6d979711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857496"/>
            <a:ext cx="19986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6" name="Picture 2" descr="https://catherineasquithgallery.com/uploads/posts/2021-03/1614571651_12-p-golub-na-belom-fone-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714620"/>
            <a:ext cx="1709742" cy="1571637"/>
          </a:xfrm>
          <a:prstGeom prst="rect">
            <a:avLst/>
          </a:prstGeom>
          <a:noFill/>
        </p:spPr>
      </p:pic>
      <p:pic>
        <p:nvPicPr>
          <p:cNvPr id="10" name="Picture 24" descr="http://img-fotki.yandex.ru/get/4528/131624064.b9/0_76ae4_739238cb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000372"/>
            <a:ext cx="1857375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04800" y="2362200"/>
          <a:ext cx="8501120" cy="2214582"/>
        </p:xfrm>
        <a:graphic>
          <a:graphicData uri="http://schemas.openxmlformats.org/drawingml/2006/table">
            <a:tbl>
              <a:tblPr/>
              <a:tblGrid>
                <a:gridCol w="2124614"/>
                <a:gridCol w="2125502"/>
                <a:gridCol w="2125502"/>
                <a:gridCol w="2125502"/>
              </a:tblGrid>
              <a:tr h="22145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62478" name="Picture 2" descr="http://images.clipartpanda.com/crow-clipart-Crow_clipart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776538"/>
            <a:ext cx="1676400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9" name="Picture 6" descr="https://ds03.infourok.ru/uploads/ex/030a/0005e2f1-89f704f4/hello_html_m7085457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438400"/>
            <a:ext cx="13843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0" name="Picture 8" descr="http://img-fotki.yandex.ru/get/4138/16969765.d4/0_6ef64_6d979711_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819400"/>
            <a:ext cx="19986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" descr="http://img-fotki.yandex.ru/get/6004/102699435.5c1/0_7e230_fcf20eab_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2667000"/>
            <a:ext cx="11811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04800" y="2362200"/>
          <a:ext cx="8501120" cy="2214582"/>
        </p:xfrm>
        <a:graphic>
          <a:graphicData uri="http://schemas.openxmlformats.org/drawingml/2006/table">
            <a:tbl>
              <a:tblPr/>
              <a:tblGrid>
                <a:gridCol w="2124614"/>
                <a:gridCol w="2125502"/>
                <a:gridCol w="2125502"/>
                <a:gridCol w="2125502"/>
              </a:tblGrid>
              <a:tr h="22145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63502" name="Picture 10" descr="http://s3.pic4you.ru/allimage/y2013/12-12/12216/40493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" y="2743200"/>
            <a:ext cx="1779588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http://www.zooclub.ru/attach/fotogal/clip/birds/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590800"/>
            <a:ext cx="12192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4" name="Picture 30" descr="http://img-fotki.yandex.ru/get/6717/47407354.c55/0_1293cd_7f3c1ae2_ori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743200"/>
            <a:ext cx="1830388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5" name="Picture 8" descr="http://img-fotki.yandex.ru/get/4138/16969765.d4/0_6ef64_6d979711_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2895600"/>
            <a:ext cx="182880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81000" y="2743200"/>
          <a:ext cx="8501120" cy="2214582"/>
        </p:xfrm>
        <a:graphic>
          <a:graphicData uri="http://schemas.openxmlformats.org/drawingml/2006/table">
            <a:tbl>
              <a:tblPr/>
              <a:tblGrid>
                <a:gridCol w="2124614"/>
                <a:gridCol w="2125502"/>
                <a:gridCol w="2125502"/>
                <a:gridCol w="2125502"/>
              </a:tblGrid>
              <a:tr h="22145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94574" name="Picture 4" descr="http://www.clipartgratis.it/foto/animali/uccelli/uccelli_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852738"/>
            <a:ext cx="152400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75" name="Picture 6" descr="http://hameleons.com/uploads/posts/2013-02/1361367851_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857496"/>
            <a:ext cx="12319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77" name="Picture 24" descr="http://img-fotki.yandex.ru/get/4528/131624064.b9/0_76ae4_739238cb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357562"/>
            <a:ext cx="1857375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2" descr="https://catherineasquithgallery.com/uploads/posts/2021-03/1614555210_4-p-kartinka-lastochki-na-belom-fone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2928934"/>
            <a:ext cx="1643074" cy="164307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81000" y="2743200"/>
          <a:ext cx="8501120" cy="2214582"/>
        </p:xfrm>
        <a:graphic>
          <a:graphicData uri="http://schemas.openxmlformats.org/drawingml/2006/table">
            <a:tbl>
              <a:tblPr/>
              <a:tblGrid>
                <a:gridCol w="2124614"/>
                <a:gridCol w="2125502"/>
                <a:gridCol w="2125502"/>
                <a:gridCol w="2125502"/>
              </a:tblGrid>
              <a:tr h="22145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94574" name="Picture 4" descr="http://www.clipartgratis.it/foto/animali/uccelli/uccelli_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852738"/>
            <a:ext cx="152400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75" name="Picture 6" descr="http://hameleons.com/uploads/posts/2013-02/1361367851_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857496"/>
            <a:ext cx="12319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77" name="Picture 24" descr="http://img-fotki.yandex.ru/get/4528/131624064.b9/0_76ae4_739238cb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357562"/>
            <a:ext cx="1857375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04800" y="2362200"/>
          <a:ext cx="8501120" cy="2214582"/>
        </p:xfrm>
        <a:graphic>
          <a:graphicData uri="http://schemas.openxmlformats.org/drawingml/2006/table">
            <a:tbl>
              <a:tblPr/>
              <a:tblGrid>
                <a:gridCol w="2124614"/>
                <a:gridCol w="2125502"/>
                <a:gridCol w="2125502"/>
                <a:gridCol w="2125502"/>
              </a:tblGrid>
              <a:tr h="22145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62480" name="Picture 8" descr="http://img-fotki.yandex.ru/get/4138/16969765.d4/0_6ef64_6d979711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786058"/>
            <a:ext cx="19986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6" name="Picture 2" descr="https://catherineasquithgallery.com/uploads/posts/2021-03/1614571651_12-p-golub-na-belom-fone-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643182"/>
            <a:ext cx="1709742" cy="1571637"/>
          </a:xfrm>
          <a:prstGeom prst="rect">
            <a:avLst/>
          </a:prstGeom>
          <a:noFill/>
        </p:spPr>
      </p:pic>
      <p:pic>
        <p:nvPicPr>
          <p:cNvPr id="72710" name="Picture 6" descr="https://zebra-tv.ru/upload/medialibrary/b51/%D0%91%D0%B5%D0%BB%D0%B0%D1%8F_%D1%82%D1%80%D1%8F%D1%81%D0%BE%D0%B3%D1%83%D0%B7%D0%BA%D0%B0.jpg"/>
          <p:cNvPicPr>
            <a:picLocks noChangeAspect="1" noChangeArrowheads="1"/>
          </p:cNvPicPr>
          <p:nvPr/>
        </p:nvPicPr>
        <p:blipFill>
          <a:blip r:embed="rId4"/>
          <a:srcRect l="7573" t="16384" r="5333" b="22177"/>
          <a:stretch>
            <a:fillRect/>
          </a:stretch>
        </p:blipFill>
        <p:spPr bwMode="auto">
          <a:xfrm>
            <a:off x="2500297" y="3000372"/>
            <a:ext cx="1971689" cy="1285884"/>
          </a:xfrm>
          <a:prstGeom prst="rect">
            <a:avLst/>
          </a:prstGeom>
          <a:noFill/>
        </p:spPr>
      </p:pic>
      <p:pic>
        <p:nvPicPr>
          <p:cNvPr id="10" name="Picture 24" descr="http://img-fotki.yandex.ru/get/4528/131624064.b9/0_76ae4_739238cb_X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3071810"/>
            <a:ext cx="1857375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04800" y="2362200"/>
          <a:ext cx="8501120" cy="2214582"/>
        </p:xfrm>
        <a:graphic>
          <a:graphicData uri="http://schemas.openxmlformats.org/drawingml/2006/table">
            <a:tbl>
              <a:tblPr/>
              <a:tblGrid>
                <a:gridCol w="2124614"/>
                <a:gridCol w="2125502"/>
                <a:gridCol w="2125502"/>
                <a:gridCol w="2125502"/>
              </a:tblGrid>
              <a:tr h="22145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62480" name="Picture 8" descr="http://img-fotki.yandex.ru/get/4138/16969765.d4/0_6ef64_6d979711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786058"/>
            <a:ext cx="19986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6" name="Picture 2" descr="https://catherineasquithgallery.com/uploads/posts/2021-03/1614571651_12-p-golub-na-belom-fone-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643182"/>
            <a:ext cx="1709742" cy="1571637"/>
          </a:xfrm>
          <a:prstGeom prst="rect">
            <a:avLst/>
          </a:prstGeom>
          <a:noFill/>
        </p:spPr>
      </p:pic>
      <p:pic>
        <p:nvPicPr>
          <p:cNvPr id="10" name="Picture 24" descr="http://img-fotki.yandex.ru/get/4528/131624064.b9/0_76ae4_739238cb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3071810"/>
            <a:ext cx="1857375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04800" y="2362200"/>
          <a:ext cx="8501120" cy="2214582"/>
        </p:xfrm>
        <a:graphic>
          <a:graphicData uri="http://schemas.openxmlformats.org/drawingml/2006/table">
            <a:tbl>
              <a:tblPr/>
              <a:tblGrid>
                <a:gridCol w="2124614"/>
                <a:gridCol w="2125502"/>
                <a:gridCol w="2125502"/>
                <a:gridCol w="2125502"/>
              </a:tblGrid>
              <a:tr h="22145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62478" name="Picture 2" descr="http://images.clipartpanda.com/crow-clipart-Crow_clipart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857496"/>
            <a:ext cx="1676400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0" name="Picture 8" descr="http://img-fotki.yandex.ru/get/4138/16969765.d4/0_6ef64_6d979711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819400"/>
            <a:ext cx="19986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hameleons.com/uploads/posts/2013-02/1361367851_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500306"/>
            <a:ext cx="12319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0" name="Picture 2" descr="https://kartinkin.net/uploads/posts/2022-02/1645155944_54-kartinkin-net-p-utochka-kartinki-5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32" y="2786058"/>
            <a:ext cx="2571768" cy="1714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04800" y="2362200"/>
          <a:ext cx="8501120" cy="2214582"/>
        </p:xfrm>
        <a:graphic>
          <a:graphicData uri="http://schemas.openxmlformats.org/drawingml/2006/table">
            <a:tbl>
              <a:tblPr/>
              <a:tblGrid>
                <a:gridCol w="2124614"/>
                <a:gridCol w="2125502"/>
                <a:gridCol w="2125502"/>
                <a:gridCol w="2125502"/>
              </a:tblGrid>
              <a:tr h="22145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62478" name="Picture 2" descr="http://images.clipartpanda.com/crow-clipart-Crow_clipart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857496"/>
            <a:ext cx="1676400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0" name="Picture 8" descr="http://img-fotki.yandex.ru/get/4138/16969765.d4/0_6ef64_6d979711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819400"/>
            <a:ext cx="19986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hameleons.com/uploads/posts/2013-02/1361367851_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500306"/>
            <a:ext cx="12319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784</TotalTime>
  <Words>2</Words>
  <PresentationFormat>Экран (4:3)</PresentationFormat>
  <Paragraphs>78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Истомина</dc:creator>
  <cp:lastModifiedBy>Методист</cp:lastModifiedBy>
  <cp:revision>19</cp:revision>
  <dcterms:created xsi:type="dcterms:W3CDTF">2022-02-16T14:17:51Z</dcterms:created>
  <dcterms:modified xsi:type="dcterms:W3CDTF">2022-11-03T02:56:54Z</dcterms:modified>
</cp:coreProperties>
</file>